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2" r:id="rId6"/>
    <p:sldId id="275" r:id="rId7"/>
    <p:sldId id="271" r:id="rId8"/>
    <p:sldId id="257" r:id="rId9"/>
    <p:sldId id="273" r:id="rId10"/>
    <p:sldId id="260" r:id="rId11"/>
    <p:sldId id="276" r:id="rId12"/>
    <p:sldId id="274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97" d="100"/>
          <a:sy n="197" d="100"/>
        </p:scale>
        <p:origin x="130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F41C0-B778-43F6-9DA0-FBCE23F0B05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A92AEC-948D-4158-B6A9-7DAA4568AF0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u="sng" dirty="0"/>
            <a:t>Matthew Handley</a:t>
          </a:r>
          <a:r>
            <a:rPr lang="en-GB" b="0" i="0" dirty="0"/>
            <a:t>  Project Management</a:t>
          </a:r>
          <a:endParaRPr lang="en-US" dirty="0"/>
        </a:p>
      </dgm:t>
    </dgm:pt>
    <dgm:pt modelId="{CB1FDA00-B8BB-465C-9A7A-5CCD67379409}" type="parTrans" cxnId="{69835099-A716-46AD-AAAD-E8AB1797BF81}">
      <dgm:prSet/>
      <dgm:spPr/>
      <dgm:t>
        <a:bodyPr/>
        <a:lstStyle/>
        <a:p>
          <a:endParaRPr lang="en-US"/>
        </a:p>
      </dgm:t>
    </dgm:pt>
    <dgm:pt modelId="{F8A6DA64-73CD-4BB3-992D-949AB53598E7}" type="sibTrans" cxnId="{69835099-A716-46AD-AAAD-E8AB1797BF81}">
      <dgm:prSet/>
      <dgm:spPr/>
      <dgm:t>
        <a:bodyPr/>
        <a:lstStyle/>
        <a:p>
          <a:endParaRPr lang="en-US"/>
        </a:p>
      </dgm:t>
    </dgm:pt>
    <dgm:pt modelId="{56E9B157-4816-483C-A1ED-4C27E46BE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 dirty="0"/>
            <a:t>Philip Thomas</a:t>
          </a:r>
          <a:r>
            <a:rPr lang="en-GB" dirty="0"/>
            <a:t> </a:t>
          </a:r>
        </a:p>
        <a:p>
          <a:pPr>
            <a:lnSpc>
              <a:spcPct val="100000"/>
            </a:lnSpc>
          </a:pPr>
          <a:r>
            <a:rPr lang="en-GB" dirty="0"/>
            <a:t>Overview and Technology Stack</a:t>
          </a:r>
          <a:endParaRPr lang="en-US" dirty="0"/>
        </a:p>
      </dgm:t>
    </dgm:pt>
    <dgm:pt modelId="{03FBE366-1C5F-4682-906D-E0510C9F657F}" type="parTrans" cxnId="{860AC36A-70F3-403E-8024-8B45AE1149FE}">
      <dgm:prSet/>
      <dgm:spPr/>
      <dgm:t>
        <a:bodyPr/>
        <a:lstStyle/>
        <a:p>
          <a:endParaRPr lang="en-US"/>
        </a:p>
      </dgm:t>
    </dgm:pt>
    <dgm:pt modelId="{E150A3D3-F196-49B1-9291-346E4EBF78D9}" type="sibTrans" cxnId="{860AC36A-70F3-403E-8024-8B45AE1149FE}">
      <dgm:prSet/>
      <dgm:spPr/>
      <dgm:t>
        <a:bodyPr/>
        <a:lstStyle/>
        <a:p>
          <a:endParaRPr lang="en-US"/>
        </a:p>
      </dgm:t>
    </dgm:pt>
    <dgm:pt modelId="{CCFD8029-C320-4BFE-BB1B-C5CBB9B39FD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 dirty="0"/>
            <a:t>Ahmed Idris </a:t>
          </a:r>
        </a:p>
        <a:p>
          <a:pPr>
            <a:lnSpc>
              <a:spcPct val="100000"/>
            </a:lnSpc>
          </a:pPr>
          <a:r>
            <a:rPr lang="en-GB" dirty="0"/>
            <a:t>API Controller Implementation</a:t>
          </a:r>
          <a:endParaRPr lang="en-US" dirty="0"/>
        </a:p>
      </dgm:t>
    </dgm:pt>
    <dgm:pt modelId="{EF94FBEA-F422-4BD3-949D-4A00264E2A97}" type="parTrans" cxnId="{81262C1D-EDB3-4FE7-B771-BCE185F4731F}">
      <dgm:prSet/>
      <dgm:spPr/>
      <dgm:t>
        <a:bodyPr/>
        <a:lstStyle/>
        <a:p>
          <a:endParaRPr lang="en-US"/>
        </a:p>
      </dgm:t>
    </dgm:pt>
    <dgm:pt modelId="{76AC95B4-4D8F-4419-B800-C67CF52A21F0}" type="sibTrans" cxnId="{81262C1D-EDB3-4FE7-B771-BCE185F4731F}">
      <dgm:prSet/>
      <dgm:spPr/>
      <dgm:t>
        <a:bodyPr/>
        <a:lstStyle/>
        <a:p>
          <a:endParaRPr lang="en-US"/>
        </a:p>
      </dgm:t>
    </dgm:pt>
    <dgm:pt modelId="{79F0CB99-8330-42DF-9857-7B4C9305DA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 dirty="0" err="1"/>
            <a:t>Nooreen</a:t>
          </a:r>
          <a:r>
            <a:rPr lang="en-GB" u="sng" dirty="0"/>
            <a:t> Kasim Ali</a:t>
          </a:r>
          <a:r>
            <a:rPr lang="en-GB" dirty="0"/>
            <a:t> Service Layer Implementation</a:t>
          </a:r>
          <a:endParaRPr lang="en-US" dirty="0"/>
        </a:p>
      </dgm:t>
    </dgm:pt>
    <dgm:pt modelId="{45B1D36A-DA58-4F4D-BF16-ECBF2B2DF289}" type="parTrans" cxnId="{F5BCC5DC-CF4D-48E3-B877-F6C86907A173}">
      <dgm:prSet/>
      <dgm:spPr/>
      <dgm:t>
        <a:bodyPr/>
        <a:lstStyle/>
        <a:p>
          <a:endParaRPr lang="en-US"/>
        </a:p>
      </dgm:t>
    </dgm:pt>
    <dgm:pt modelId="{C74FD8D7-F258-471C-A5AA-2CA2B8210539}" type="sibTrans" cxnId="{F5BCC5DC-CF4D-48E3-B877-F6C86907A173}">
      <dgm:prSet/>
      <dgm:spPr/>
      <dgm:t>
        <a:bodyPr/>
        <a:lstStyle/>
        <a:p>
          <a:endParaRPr lang="en-US"/>
        </a:p>
      </dgm:t>
    </dgm:pt>
    <dgm:pt modelId="{9B8C7BA3-3061-4EDF-A45B-A5BEA19BAF5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 dirty="0"/>
            <a:t>Danyal Saleh </a:t>
          </a:r>
        </a:p>
        <a:p>
          <a:pPr>
            <a:lnSpc>
              <a:spcPct val="100000"/>
            </a:lnSpc>
          </a:pPr>
          <a:r>
            <a:rPr lang="en-GB" dirty="0"/>
            <a:t>View Model Implementation</a:t>
          </a:r>
          <a:endParaRPr lang="en-US" dirty="0"/>
        </a:p>
      </dgm:t>
    </dgm:pt>
    <dgm:pt modelId="{EF0B9EE1-3C39-49D5-9520-29102EF6FB6C}" type="parTrans" cxnId="{5246A6D4-0BDA-4AC3-8736-2E2AA8AFC97B}">
      <dgm:prSet/>
      <dgm:spPr/>
      <dgm:t>
        <a:bodyPr/>
        <a:lstStyle/>
        <a:p>
          <a:endParaRPr lang="en-US"/>
        </a:p>
      </dgm:t>
    </dgm:pt>
    <dgm:pt modelId="{6286FE62-C71D-4D88-9D00-CAD44CA8C5F1}" type="sibTrans" cxnId="{5246A6D4-0BDA-4AC3-8736-2E2AA8AFC97B}">
      <dgm:prSet/>
      <dgm:spPr/>
      <dgm:t>
        <a:bodyPr/>
        <a:lstStyle/>
        <a:p>
          <a:endParaRPr lang="en-US"/>
        </a:p>
      </dgm:t>
    </dgm:pt>
    <dgm:pt modelId="{0258F49A-6DC3-47A3-BB5C-C536B796635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 dirty="0"/>
            <a:t>Daniel Manu </a:t>
          </a:r>
        </a:p>
        <a:p>
          <a:pPr>
            <a:lnSpc>
              <a:spcPct val="100000"/>
            </a:lnSpc>
          </a:pPr>
          <a:r>
            <a:rPr lang="en-GB" dirty="0"/>
            <a:t>Unit Testing</a:t>
          </a:r>
          <a:endParaRPr lang="en-US" dirty="0"/>
        </a:p>
      </dgm:t>
    </dgm:pt>
    <dgm:pt modelId="{F073CFAC-B960-46AF-9957-133DFEF3ADF3}" type="parTrans" cxnId="{3B1F632E-763F-4987-AE1E-1F35C4D69341}">
      <dgm:prSet/>
      <dgm:spPr/>
      <dgm:t>
        <a:bodyPr/>
        <a:lstStyle/>
        <a:p>
          <a:endParaRPr lang="en-US"/>
        </a:p>
      </dgm:t>
    </dgm:pt>
    <dgm:pt modelId="{A6D60B9A-8F0A-41AC-AED9-2271D9FEC1F8}" type="sibTrans" cxnId="{3B1F632E-763F-4987-AE1E-1F35C4D69341}">
      <dgm:prSet/>
      <dgm:spPr/>
      <dgm:t>
        <a:bodyPr/>
        <a:lstStyle/>
        <a:p>
          <a:endParaRPr lang="en-US"/>
        </a:p>
      </dgm:t>
    </dgm:pt>
    <dgm:pt modelId="{7229D66C-1226-4E40-8423-A01D793711E5}" type="pres">
      <dgm:prSet presAssocID="{93EF41C0-B778-43F6-9DA0-FBCE23F0B05F}" presName="root" presStyleCnt="0">
        <dgm:presLayoutVars>
          <dgm:dir/>
          <dgm:resizeHandles val="exact"/>
        </dgm:presLayoutVars>
      </dgm:prSet>
      <dgm:spPr/>
    </dgm:pt>
    <dgm:pt modelId="{78B8D0A6-01CF-4B62-B1FF-2E4AE8BFF10B}" type="pres">
      <dgm:prSet presAssocID="{B7A92AEC-948D-4158-B6A9-7DAA4568AF0E}" presName="compNode" presStyleCnt="0"/>
      <dgm:spPr/>
    </dgm:pt>
    <dgm:pt modelId="{4135FBBF-B94F-490A-BF24-8E59A7DB6588}" type="pres">
      <dgm:prSet presAssocID="{B7A92AEC-948D-4158-B6A9-7DAA4568AF0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78B0F101-2F61-4E29-821E-8B7D2E6527BC}" type="pres">
      <dgm:prSet presAssocID="{B7A92AEC-948D-4158-B6A9-7DAA4568AF0E}" presName="spaceRect" presStyleCnt="0"/>
      <dgm:spPr/>
    </dgm:pt>
    <dgm:pt modelId="{67C9706A-E901-478B-A3D8-350C97173CE0}" type="pres">
      <dgm:prSet presAssocID="{B7A92AEC-948D-4158-B6A9-7DAA4568AF0E}" presName="textRect" presStyleLbl="revTx" presStyleIdx="0" presStyleCnt="6">
        <dgm:presLayoutVars>
          <dgm:chMax val="1"/>
          <dgm:chPref val="1"/>
        </dgm:presLayoutVars>
      </dgm:prSet>
      <dgm:spPr/>
    </dgm:pt>
    <dgm:pt modelId="{B970C88C-3D0C-445E-B3BE-8A8CA6E5D2D4}" type="pres">
      <dgm:prSet presAssocID="{F8A6DA64-73CD-4BB3-992D-949AB53598E7}" presName="sibTrans" presStyleCnt="0"/>
      <dgm:spPr/>
    </dgm:pt>
    <dgm:pt modelId="{4572F4A5-E89A-43DE-B154-1CF286B2541E}" type="pres">
      <dgm:prSet presAssocID="{56E9B157-4816-483C-A1ED-4C27E46BEF28}" presName="compNode" presStyleCnt="0"/>
      <dgm:spPr/>
    </dgm:pt>
    <dgm:pt modelId="{47DA33F4-CA0F-49D3-846E-F9F42994BB06}" type="pres">
      <dgm:prSet presAssocID="{56E9B157-4816-483C-A1ED-4C27E46BEF2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A31B7061-ED5A-4DCA-85A9-260FCFC2AD41}" type="pres">
      <dgm:prSet presAssocID="{56E9B157-4816-483C-A1ED-4C27E46BEF28}" presName="spaceRect" presStyleCnt="0"/>
      <dgm:spPr/>
    </dgm:pt>
    <dgm:pt modelId="{9609BD27-E3A6-42B1-88AC-FBAE8B3DB157}" type="pres">
      <dgm:prSet presAssocID="{56E9B157-4816-483C-A1ED-4C27E46BEF28}" presName="textRect" presStyleLbl="revTx" presStyleIdx="1" presStyleCnt="6">
        <dgm:presLayoutVars>
          <dgm:chMax val="1"/>
          <dgm:chPref val="1"/>
        </dgm:presLayoutVars>
      </dgm:prSet>
      <dgm:spPr/>
    </dgm:pt>
    <dgm:pt modelId="{9532DF07-396A-40DB-8CA7-A8DEB3BD451C}" type="pres">
      <dgm:prSet presAssocID="{E150A3D3-F196-49B1-9291-346E4EBF78D9}" presName="sibTrans" presStyleCnt="0"/>
      <dgm:spPr/>
    </dgm:pt>
    <dgm:pt modelId="{E9D1DD83-D48D-4518-8013-6C1428A2049D}" type="pres">
      <dgm:prSet presAssocID="{CCFD8029-C320-4BFE-BB1B-C5CBB9B39FDB}" presName="compNode" presStyleCnt="0"/>
      <dgm:spPr/>
    </dgm:pt>
    <dgm:pt modelId="{064697A8-A075-41D4-88E9-B8803915F7CF}" type="pres">
      <dgm:prSet presAssocID="{CCFD8029-C320-4BFE-BB1B-C5CBB9B39FD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CED99D83-B742-4111-A655-435949E50572}" type="pres">
      <dgm:prSet presAssocID="{CCFD8029-C320-4BFE-BB1B-C5CBB9B39FDB}" presName="spaceRect" presStyleCnt="0"/>
      <dgm:spPr/>
    </dgm:pt>
    <dgm:pt modelId="{755A8910-ECF1-4FA1-B4EA-3272173A0812}" type="pres">
      <dgm:prSet presAssocID="{CCFD8029-C320-4BFE-BB1B-C5CBB9B39FDB}" presName="textRect" presStyleLbl="revTx" presStyleIdx="2" presStyleCnt="6">
        <dgm:presLayoutVars>
          <dgm:chMax val="1"/>
          <dgm:chPref val="1"/>
        </dgm:presLayoutVars>
      </dgm:prSet>
      <dgm:spPr/>
    </dgm:pt>
    <dgm:pt modelId="{E6040AC2-3578-4738-8839-7203A2591F40}" type="pres">
      <dgm:prSet presAssocID="{76AC95B4-4D8F-4419-B800-C67CF52A21F0}" presName="sibTrans" presStyleCnt="0"/>
      <dgm:spPr/>
    </dgm:pt>
    <dgm:pt modelId="{F0DE259F-D81B-4853-95E8-8BE19AC174F0}" type="pres">
      <dgm:prSet presAssocID="{79F0CB99-8330-42DF-9857-7B4C9305DA4A}" presName="compNode" presStyleCnt="0"/>
      <dgm:spPr/>
    </dgm:pt>
    <dgm:pt modelId="{A99245E7-6566-46A5-8FB9-5106A57B6183}" type="pres">
      <dgm:prSet presAssocID="{79F0CB99-8330-42DF-9857-7B4C9305DA4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iter male with solid fill"/>
        </a:ext>
      </dgm:extLst>
    </dgm:pt>
    <dgm:pt modelId="{14DCAF6C-FB47-49BD-ACB2-66B9B34A14FC}" type="pres">
      <dgm:prSet presAssocID="{79F0CB99-8330-42DF-9857-7B4C9305DA4A}" presName="spaceRect" presStyleCnt="0"/>
      <dgm:spPr/>
    </dgm:pt>
    <dgm:pt modelId="{5C5AB9EF-377C-406E-9F74-8EC20483F514}" type="pres">
      <dgm:prSet presAssocID="{79F0CB99-8330-42DF-9857-7B4C9305DA4A}" presName="textRect" presStyleLbl="revTx" presStyleIdx="3" presStyleCnt="6">
        <dgm:presLayoutVars>
          <dgm:chMax val="1"/>
          <dgm:chPref val="1"/>
        </dgm:presLayoutVars>
      </dgm:prSet>
      <dgm:spPr/>
    </dgm:pt>
    <dgm:pt modelId="{B4F0528B-EC5A-4566-9CFF-EA23C0342B1A}" type="pres">
      <dgm:prSet presAssocID="{C74FD8D7-F258-471C-A5AA-2CA2B8210539}" presName="sibTrans" presStyleCnt="0"/>
      <dgm:spPr/>
    </dgm:pt>
    <dgm:pt modelId="{D3BFFAB0-7B3C-4BBB-87C5-AB41F71D4D04}" type="pres">
      <dgm:prSet presAssocID="{9B8C7BA3-3061-4EDF-A45B-A5BEA19BAF54}" presName="compNode" presStyleCnt="0"/>
      <dgm:spPr/>
    </dgm:pt>
    <dgm:pt modelId="{4E10C2A7-49D4-4908-B32A-C4E877402A56}" type="pres">
      <dgm:prSet presAssocID="{9B8C7BA3-3061-4EDF-A45B-A5BEA19BAF5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 with solid fill"/>
        </a:ext>
      </dgm:extLst>
    </dgm:pt>
    <dgm:pt modelId="{A69DE9E8-3DC2-4ACA-83DD-908D9AD5EB72}" type="pres">
      <dgm:prSet presAssocID="{9B8C7BA3-3061-4EDF-A45B-A5BEA19BAF54}" presName="spaceRect" presStyleCnt="0"/>
      <dgm:spPr/>
    </dgm:pt>
    <dgm:pt modelId="{DC609914-F7B7-4AEC-A5C1-F7A45284F0A8}" type="pres">
      <dgm:prSet presAssocID="{9B8C7BA3-3061-4EDF-A45B-A5BEA19BAF54}" presName="textRect" presStyleLbl="revTx" presStyleIdx="4" presStyleCnt="6">
        <dgm:presLayoutVars>
          <dgm:chMax val="1"/>
          <dgm:chPref val="1"/>
        </dgm:presLayoutVars>
      </dgm:prSet>
      <dgm:spPr/>
    </dgm:pt>
    <dgm:pt modelId="{2D409568-FF12-48B6-A45D-3A9DE8670472}" type="pres">
      <dgm:prSet presAssocID="{6286FE62-C71D-4D88-9D00-CAD44CA8C5F1}" presName="sibTrans" presStyleCnt="0"/>
      <dgm:spPr/>
    </dgm:pt>
    <dgm:pt modelId="{90F56DAD-5156-4118-B87F-0D85B81FC113}" type="pres">
      <dgm:prSet presAssocID="{0258F49A-6DC3-47A3-BB5C-C536B7966354}" presName="compNode" presStyleCnt="0"/>
      <dgm:spPr/>
    </dgm:pt>
    <dgm:pt modelId="{65023EA1-C1CB-4167-9F9A-1C0DC8EEA1AE}" type="pres">
      <dgm:prSet presAssocID="{0258F49A-6DC3-47A3-BB5C-C536B796635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Dummy with solid fill"/>
        </a:ext>
      </dgm:extLst>
    </dgm:pt>
    <dgm:pt modelId="{36A2901E-E97E-430C-9319-A56A90E58395}" type="pres">
      <dgm:prSet presAssocID="{0258F49A-6DC3-47A3-BB5C-C536B7966354}" presName="spaceRect" presStyleCnt="0"/>
      <dgm:spPr/>
    </dgm:pt>
    <dgm:pt modelId="{E643CD36-3763-48DF-9473-E0B7DA88D4C0}" type="pres">
      <dgm:prSet presAssocID="{0258F49A-6DC3-47A3-BB5C-C536B796635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474F013-7CC7-4185-A00F-731BF9FD2304}" type="presOf" srcId="{0258F49A-6DC3-47A3-BB5C-C536B7966354}" destId="{E643CD36-3763-48DF-9473-E0B7DA88D4C0}" srcOrd="0" destOrd="0" presId="urn:microsoft.com/office/officeart/2018/2/layout/IconLabelList"/>
    <dgm:cxn modelId="{6BC0A516-4927-4F46-A5C0-5A55790C422B}" type="presOf" srcId="{B7A92AEC-948D-4158-B6A9-7DAA4568AF0E}" destId="{67C9706A-E901-478B-A3D8-350C97173CE0}" srcOrd="0" destOrd="0" presId="urn:microsoft.com/office/officeart/2018/2/layout/IconLabelList"/>
    <dgm:cxn modelId="{81262C1D-EDB3-4FE7-B771-BCE185F4731F}" srcId="{93EF41C0-B778-43F6-9DA0-FBCE23F0B05F}" destId="{CCFD8029-C320-4BFE-BB1B-C5CBB9B39FDB}" srcOrd="2" destOrd="0" parTransId="{EF94FBEA-F422-4BD3-949D-4A00264E2A97}" sibTransId="{76AC95B4-4D8F-4419-B800-C67CF52A21F0}"/>
    <dgm:cxn modelId="{3B1F632E-763F-4987-AE1E-1F35C4D69341}" srcId="{93EF41C0-B778-43F6-9DA0-FBCE23F0B05F}" destId="{0258F49A-6DC3-47A3-BB5C-C536B7966354}" srcOrd="5" destOrd="0" parTransId="{F073CFAC-B960-46AF-9957-133DFEF3ADF3}" sibTransId="{A6D60B9A-8F0A-41AC-AED9-2271D9FEC1F8}"/>
    <dgm:cxn modelId="{A7D67140-8380-4CBA-A527-E9F1B2F82EE5}" type="presOf" srcId="{93EF41C0-B778-43F6-9DA0-FBCE23F0B05F}" destId="{7229D66C-1226-4E40-8423-A01D793711E5}" srcOrd="0" destOrd="0" presId="urn:microsoft.com/office/officeart/2018/2/layout/IconLabelList"/>
    <dgm:cxn modelId="{BCAB5964-B456-4E41-AC01-5D212EE9C2DA}" type="presOf" srcId="{9B8C7BA3-3061-4EDF-A45B-A5BEA19BAF54}" destId="{DC609914-F7B7-4AEC-A5C1-F7A45284F0A8}" srcOrd="0" destOrd="0" presId="urn:microsoft.com/office/officeart/2018/2/layout/IconLabelList"/>
    <dgm:cxn modelId="{860AC36A-70F3-403E-8024-8B45AE1149FE}" srcId="{93EF41C0-B778-43F6-9DA0-FBCE23F0B05F}" destId="{56E9B157-4816-483C-A1ED-4C27E46BEF28}" srcOrd="1" destOrd="0" parTransId="{03FBE366-1C5F-4682-906D-E0510C9F657F}" sibTransId="{E150A3D3-F196-49B1-9291-346E4EBF78D9}"/>
    <dgm:cxn modelId="{7193D454-5D59-409E-8FB3-5420B5B84FBA}" type="presOf" srcId="{56E9B157-4816-483C-A1ED-4C27E46BEF28}" destId="{9609BD27-E3A6-42B1-88AC-FBAE8B3DB157}" srcOrd="0" destOrd="0" presId="urn:microsoft.com/office/officeart/2018/2/layout/IconLabelList"/>
    <dgm:cxn modelId="{69835099-A716-46AD-AAAD-E8AB1797BF81}" srcId="{93EF41C0-B778-43F6-9DA0-FBCE23F0B05F}" destId="{B7A92AEC-948D-4158-B6A9-7DAA4568AF0E}" srcOrd="0" destOrd="0" parTransId="{CB1FDA00-B8BB-465C-9A7A-5CCD67379409}" sibTransId="{F8A6DA64-73CD-4BB3-992D-949AB53598E7}"/>
    <dgm:cxn modelId="{161C2DA6-5FA1-4C4F-AFC6-622D388790C0}" type="presOf" srcId="{CCFD8029-C320-4BFE-BB1B-C5CBB9B39FDB}" destId="{755A8910-ECF1-4FA1-B4EA-3272173A0812}" srcOrd="0" destOrd="0" presId="urn:microsoft.com/office/officeart/2018/2/layout/IconLabelList"/>
    <dgm:cxn modelId="{5246A6D4-0BDA-4AC3-8736-2E2AA8AFC97B}" srcId="{93EF41C0-B778-43F6-9DA0-FBCE23F0B05F}" destId="{9B8C7BA3-3061-4EDF-A45B-A5BEA19BAF54}" srcOrd="4" destOrd="0" parTransId="{EF0B9EE1-3C39-49D5-9520-29102EF6FB6C}" sibTransId="{6286FE62-C71D-4D88-9D00-CAD44CA8C5F1}"/>
    <dgm:cxn modelId="{F5BCC5DC-CF4D-48E3-B877-F6C86907A173}" srcId="{93EF41C0-B778-43F6-9DA0-FBCE23F0B05F}" destId="{79F0CB99-8330-42DF-9857-7B4C9305DA4A}" srcOrd="3" destOrd="0" parTransId="{45B1D36A-DA58-4F4D-BF16-ECBF2B2DF289}" sibTransId="{C74FD8D7-F258-471C-A5AA-2CA2B8210539}"/>
    <dgm:cxn modelId="{E4653CF6-DBDE-4199-A515-78F3CC3D77F5}" type="presOf" srcId="{79F0CB99-8330-42DF-9857-7B4C9305DA4A}" destId="{5C5AB9EF-377C-406E-9F74-8EC20483F514}" srcOrd="0" destOrd="0" presId="urn:microsoft.com/office/officeart/2018/2/layout/IconLabelList"/>
    <dgm:cxn modelId="{7B6BCE7A-82E1-4354-9895-774644B0E936}" type="presParOf" srcId="{7229D66C-1226-4E40-8423-A01D793711E5}" destId="{78B8D0A6-01CF-4B62-B1FF-2E4AE8BFF10B}" srcOrd="0" destOrd="0" presId="urn:microsoft.com/office/officeart/2018/2/layout/IconLabelList"/>
    <dgm:cxn modelId="{F23C3DE8-0C1D-40A5-8BF0-F6E1F52997EF}" type="presParOf" srcId="{78B8D0A6-01CF-4B62-B1FF-2E4AE8BFF10B}" destId="{4135FBBF-B94F-490A-BF24-8E59A7DB6588}" srcOrd="0" destOrd="0" presId="urn:microsoft.com/office/officeart/2018/2/layout/IconLabelList"/>
    <dgm:cxn modelId="{73454361-CF89-4541-A8E1-EFF651FCAE66}" type="presParOf" srcId="{78B8D0A6-01CF-4B62-B1FF-2E4AE8BFF10B}" destId="{78B0F101-2F61-4E29-821E-8B7D2E6527BC}" srcOrd="1" destOrd="0" presId="urn:microsoft.com/office/officeart/2018/2/layout/IconLabelList"/>
    <dgm:cxn modelId="{9220556F-CAF8-4408-A3C8-494EBC163AC7}" type="presParOf" srcId="{78B8D0A6-01CF-4B62-B1FF-2E4AE8BFF10B}" destId="{67C9706A-E901-478B-A3D8-350C97173CE0}" srcOrd="2" destOrd="0" presId="urn:microsoft.com/office/officeart/2018/2/layout/IconLabelList"/>
    <dgm:cxn modelId="{A4AA21AA-AC34-4FD2-B1A2-88560C68E8D4}" type="presParOf" srcId="{7229D66C-1226-4E40-8423-A01D793711E5}" destId="{B970C88C-3D0C-445E-B3BE-8A8CA6E5D2D4}" srcOrd="1" destOrd="0" presId="urn:microsoft.com/office/officeart/2018/2/layout/IconLabelList"/>
    <dgm:cxn modelId="{EE995EAE-9E38-4759-99F7-7465D7B8719C}" type="presParOf" srcId="{7229D66C-1226-4E40-8423-A01D793711E5}" destId="{4572F4A5-E89A-43DE-B154-1CF286B2541E}" srcOrd="2" destOrd="0" presId="urn:microsoft.com/office/officeart/2018/2/layout/IconLabelList"/>
    <dgm:cxn modelId="{B3A71EE0-81EB-44C7-812F-325FDCAA7471}" type="presParOf" srcId="{4572F4A5-E89A-43DE-B154-1CF286B2541E}" destId="{47DA33F4-CA0F-49D3-846E-F9F42994BB06}" srcOrd="0" destOrd="0" presId="urn:microsoft.com/office/officeart/2018/2/layout/IconLabelList"/>
    <dgm:cxn modelId="{7522CC6D-0340-41A7-91D4-D81635E3F599}" type="presParOf" srcId="{4572F4A5-E89A-43DE-B154-1CF286B2541E}" destId="{A31B7061-ED5A-4DCA-85A9-260FCFC2AD41}" srcOrd="1" destOrd="0" presId="urn:microsoft.com/office/officeart/2018/2/layout/IconLabelList"/>
    <dgm:cxn modelId="{71578963-7A1C-4CC8-8D5A-AB50B0511AEF}" type="presParOf" srcId="{4572F4A5-E89A-43DE-B154-1CF286B2541E}" destId="{9609BD27-E3A6-42B1-88AC-FBAE8B3DB157}" srcOrd="2" destOrd="0" presId="urn:microsoft.com/office/officeart/2018/2/layout/IconLabelList"/>
    <dgm:cxn modelId="{E9A76EF5-0162-4A78-9474-50D23315C2BB}" type="presParOf" srcId="{7229D66C-1226-4E40-8423-A01D793711E5}" destId="{9532DF07-396A-40DB-8CA7-A8DEB3BD451C}" srcOrd="3" destOrd="0" presId="urn:microsoft.com/office/officeart/2018/2/layout/IconLabelList"/>
    <dgm:cxn modelId="{DBAC3577-2711-4000-BD5B-808C3BD1DF96}" type="presParOf" srcId="{7229D66C-1226-4E40-8423-A01D793711E5}" destId="{E9D1DD83-D48D-4518-8013-6C1428A2049D}" srcOrd="4" destOrd="0" presId="urn:microsoft.com/office/officeart/2018/2/layout/IconLabelList"/>
    <dgm:cxn modelId="{D2723DE9-D162-41FF-8BF8-1ECDC60D4E66}" type="presParOf" srcId="{E9D1DD83-D48D-4518-8013-6C1428A2049D}" destId="{064697A8-A075-41D4-88E9-B8803915F7CF}" srcOrd="0" destOrd="0" presId="urn:microsoft.com/office/officeart/2018/2/layout/IconLabelList"/>
    <dgm:cxn modelId="{25D25D36-4CEB-48B2-964A-2BD32DCD7FD7}" type="presParOf" srcId="{E9D1DD83-D48D-4518-8013-6C1428A2049D}" destId="{CED99D83-B742-4111-A655-435949E50572}" srcOrd="1" destOrd="0" presId="urn:microsoft.com/office/officeart/2018/2/layout/IconLabelList"/>
    <dgm:cxn modelId="{4621D8A9-4538-476D-9E40-3FC715C582D8}" type="presParOf" srcId="{E9D1DD83-D48D-4518-8013-6C1428A2049D}" destId="{755A8910-ECF1-4FA1-B4EA-3272173A0812}" srcOrd="2" destOrd="0" presId="urn:microsoft.com/office/officeart/2018/2/layout/IconLabelList"/>
    <dgm:cxn modelId="{03C850CD-6070-4DE9-ABEF-2ACABC90EBEA}" type="presParOf" srcId="{7229D66C-1226-4E40-8423-A01D793711E5}" destId="{E6040AC2-3578-4738-8839-7203A2591F40}" srcOrd="5" destOrd="0" presId="urn:microsoft.com/office/officeart/2018/2/layout/IconLabelList"/>
    <dgm:cxn modelId="{F049FB10-51DF-456A-9AD6-AB1B1BCF93D7}" type="presParOf" srcId="{7229D66C-1226-4E40-8423-A01D793711E5}" destId="{F0DE259F-D81B-4853-95E8-8BE19AC174F0}" srcOrd="6" destOrd="0" presId="urn:microsoft.com/office/officeart/2018/2/layout/IconLabelList"/>
    <dgm:cxn modelId="{4C7FA3A0-3B81-4D4B-8ED1-0127B67DD85A}" type="presParOf" srcId="{F0DE259F-D81B-4853-95E8-8BE19AC174F0}" destId="{A99245E7-6566-46A5-8FB9-5106A57B6183}" srcOrd="0" destOrd="0" presId="urn:microsoft.com/office/officeart/2018/2/layout/IconLabelList"/>
    <dgm:cxn modelId="{C2612C09-7CAC-4FBD-815A-02DE29C55975}" type="presParOf" srcId="{F0DE259F-D81B-4853-95E8-8BE19AC174F0}" destId="{14DCAF6C-FB47-49BD-ACB2-66B9B34A14FC}" srcOrd="1" destOrd="0" presId="urn:microsoft.com/office/officeart/2018/2/layout/IconLabelList"/>
    <dgm:cxn modelId="{16C6364B-6307-4619-B334-DC8BA0A3B66D}" type="presParOf" srcId="{F0DE259F-D81B-4853-95E8-8BE19AC174F0}" destId="{5C5AB9EF-377C-406E-9F74-8EC20483F514}" srcOrd="2" destOrd="0" presId="urn:microsoft.com/office/officeart/2018/2/layout/IconLabelList"/>
    <dgm:cxn modelId="{154744F9-8371-437E-A054-671C3B0CCCC6}" type="presParOf" srcId="{7229D66C-1226-4E40-8423-A01D793711E5}" destId="{B4F0528B-EC5A-4566-9CFF-EA23C0342B1A}" srcOrd="7" destOrd="0" presId="urn:microsoft.com/office/officeart/2018/2/layout/IconLabelList"/>
    <dgm:cxn modelId="{EEE09C96-92CE-4041-A376-E112FD7791BA}" type="presParOf" srcId="{7229D66C-1226-4E40-8423-A01D793711E5}" destId="{D3BFFAB0-7B3C-4BBB-87C5-AB41F71D4D04}" srcOrd="8" destOrd="0" presId="urn:microsoft.com/office/officeart/2018/2/layout/IconLabelList"/>
    <dgm:cxn modelId="{CA021217-2B88-46B6-B024-B368AECF51CF}" type="presParOf" srcId="{D3BFFAB0-7B3C-4BBB-87C5-AB41F71D4D04}" destId="{4E10C2A7-49D4-4908-B32A-C4E877402A56}" srcOrd="0" destOrd="0" presId="urn:microsoft.com/office/officeart/2018/2/layout/IconLabelList"/>
    <dgm:cxn modelId="{49CCEA53-3964-4631-B3B2-804F0358778F}" type="presParOf" srcId="{D3BFFAB0-7B3C-4BBB-87C5-AB41F71D4D04}" destId="{A69DE9E8-3DC2-4ACA-83DD-908D9AD5EB72}" srcOrd="1" destOrd="0" presId="urn:microsoft.com/office/officeart/2018/2/layout/IconLabelList"/>
    <dgm:cxn modelId="{C068833C-59F8-4974-98AA-B190EDEB41AC}" type="presParOf" srcId="{D3BFFAB0-7B3C-4BBB-87C5-AB41F71D4D04}" destId="{DC609914-F7B7-4AEC-A5C1-F7A45284F0A8}" srcOrd="2" destOrd="0" presId="urn:microsoft.com/office/officeart/2018/2/layout/IconLabelList"/>
    <dgm:cxn modelId="{6CB2753E-4B60-4C6C-94E5-5ED48E14BBFB}" type="presParOf" srcId="{7229D66C-1226-4E40-8423-A01D793711E5}" destId="{2D409568-FF12-48B6-A45D-3A9DE8670472}" srcOrd="9" destOrd="0" presId="urn:microsoft.com/office/officeart/2018/2/layout/IconLabelList"/>
    <dgm:cxn modelId="{BE687339-D15E-40C7-9229-68D9E5DB0664}" type="presParOf" srcId="{7229D66C-1226-4E40-8423-A01D793711E5}" destId="{90F56DAD-5156-4118-B87F-0D85B81FC113}" srcOrd="10" destOrd="0" presId="urn:microsoft.com/office/officeart/2018/2/layout/IconLabelList"/>
    <dgm:cxn modelId="{5D7AA561-9E13-4298-9C2A-B36927E0C534}" type="presParOf" srcId="{90F56DAD-5156-4118-B87F-0D85B81FC113}" destId="{65023EA1-C1CB-4167-9F9A-1C0DC8EEA1AE}" srcOrd="0" destOrd="0" presId="urn:microsoft.com/office/officeart/2018/2/layout/IconLabelList"/>
    <dgm:cxn modelId="{ECDDCB9B-9CAF-47FD-A2E3-D400F11B5421}" type="presParOf" srcId="{90F56DAD-5156-4118-B87F-0D85B81FC113}" destId="{36A2901E-E97E-430C-9319-A56A90E58395}" srcOrd="1" destOrd="0" presId="urn:microsoft.com/office/officeart/2018/2/layout/IconLabelList"/>
    <dgm:cxn modelId="{127D25A8-C1C5-461A-8D51-DAA1FE98BC56}" type="presParOf" srcId="{90F56DAD-5156-4118-B87F-0D85B81FC113}" destId="{E643CD36-3763-48DF-9473-E0B7DA88D4C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1CD6D5-D82C-4D73-96A6-B82FC553E4D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1EA5C5-5632-4569-9089-3A7321D6F6AB}">
      <dgm:prSet/>
      <dgm:spPr/>
      <dgm:t>
        <a:bodyPr/>
        <a:lstStyle/>
        <a:p>
          <a:r>
            <a:rPr lang="en-GB"/>
            <a:t>Project Deliverables</a:t>
          </a:r>
          <a:endParaRPr lang="en-US"/>
        </a:p>
      </dgm:t>
    </dgm:pt>
    <dgm:pt modelId="{47042253-01C6-467B-8C9E-A9B1B617AEF2}" type="parTrans" cxnId="{B3671DE8-922B-455D-B70C-653636C13B6B}">
      <dgm:prSet/>
      <dgm:spPr/>
      <dgm:t>
        <a:bodyPr/>
        <a:lstStyle/>
        <a:p>
          <a:endParaRPr lang="en-US"/>
        </a:p>
      </dgm:t>
    </dgm:pt>
    <dgm:pt modelId="{F99F1A70-3072-4130-9FBE-82DAC5E9362F}" type="sibTrans" cxnId="{B3671DE8-922B-455D-B70C-653636C13B6B}">
      <dgm:prSet/>
      <dgm:spPr/>
      <dgm:t>
        <a:bodyPr/>
        <a:lstStyle/>
        <a:p>
          <a:endParaRPr lang="en-US"/>
        </a:p>
      </dgm:t>
    </dgm:pt>
    <dgm:pt modelId="{FDCA0B25-2D4E-4C6C-B31E-7866EC1BBDD5}">
      <dgm:prSet/>
      <dgm:spPr/>
      <dgm:t>
        <a:bodyPr/>
        <a:lstStyle/>
        <a:p>
          <a:r>
            <a:rPr lang="en-GB" b="0" i="0"/>
            <a:t>ASP.NET MVC Web Application Application</a:t>
          </a:r>
          <a:endParaRPr lang="en-US"/>
        </a:p>
      </dgm:t>
    </dgm:pt>
    <dgm:pt modelId="{37F7C20F-4825-4D6A-AE74-F31BC22BE58B}" type="parTrans" cxnId="{8B89F3DE-2117-4AEE-8C99-C3DF98C9F8F9}">
      <dgm:prSet/>
      <dgm:spPr/>
      <dgm:t>
        <a:bodyPr/>
        <a:lstStyle/>
        <a:p>
          <a:endParaRPr lang="en-US"/>
        </a:p>
      </dgm:t>
    </dgm:pt>
    <dgm:pt modelId="{7C7DED88-6B0A-4003-BED8-5F54E11110AC}" type="sibTrans" cxnId="{8B89F3DE-2117-4AEE-8C99-C3DF98C9F8F9}">
      <dgm:prSet/>
      <dgm:spPr/>
      <dgm:t>
        <a:bodyPr/>
        <a:lstStyle/>
        <a:p>
          <a:endParaRPr lang="en-US"/>
        </a:p>
      </dgm:t>
    </dgm:pt>
    <dgm:pt modelId="{1267B278-E3CD-4B75-97A0-417E1972E5A8}">
      <dgm:prSet/>
      <dgm:spPr/>
      <dgm:t>
        <a:bodyPr/>
        <a:lstStyle/>
        <a:p>
          <a:r>
            <a:rPr lang="en-GB" b="0" i="0"/>
            <a:t>Up to date project board  </a:t>
          </a:r>
          <a:endParaRPr lang="en-US"/>
        </a:p>
      </dgm:t>
    </dgm:pt>
    <dgm:pt modelId="{3ECDB0DE-85FD-44A5-B8D0-9EE8E2A3E119}" type="parTrans" cxnId="{F10C31F5-E9B2-469F-865B-6BAE3AB6C503}">
      <dgm:prSet/>
      <dgm:spPr/>
      <dgm:t>
        <a:bodyPr/>
        <a:lstStyle/>
        <a:p>
          <a:endParaRPr lang="en-US"/>
        </a:p>
      </dgm:t>
    </dgm:pt>
    <dgm:pt modelId="{5AECB503-EC31-4964-9F88-BE8D1143C75E}" type="sibTrans" cxnId="{F10C31F5-E9B2-469F-865B-6BAE3AB6C503}">
      <dgm:prSet/>
      <dgm:spPr/>
      <dgm:t>
        <a:bodyPr/>
        <a:lstStyle/>
        <a:p>
          <a:endParaRPr lang="en-US"/>
        </a:p>
      </dgm:t>
    </dgm:pt>
    <dgm:pt modelId="{C0317486-731B-4B2B-A64D-94695556F1B9}">
      <dgm:prSet/>
      <dgm:spPr/>
      <dgm:t>
        <a:bodyPr/>
        <a:lstStyle/>
        <a:p>
          <a:r>
            <a:rPr lang="en-GB" b="0" i="0"/>
            <a:t>High quality user stories and acceptance criteria written in Gherkin  </a:t>
          </a:r>
          <a:endParaRPr lang="en-US"/>
        </a:p>
      </dgm:t>
    </dgm:pt>
    <dgm:pt modelId="{D60BDADC-838A-494E-8CFC-970A4DD722C9}" type="parTrans" cxnId="{90A24ADB-CDF1-4037-A1C6-867F4CE9447D}">
      <dgm:prSet/>
      <dgm:spPr/>
      <dgm:t>
        <a:bodyPr/>
        <a:lstStyle/>
        <a:p>
          <a:endParaRPr lang="en-US"/>
        </a:p>
      </dgm:t>
    </dgm:pt>
    <dgm:pt modelId="{9881543F-B636-4E50-B6A1-9F6AC9290B96}" type="sibTrans" cxnId="{90A24ADB-CDF1-4037-A1C6-867F4CE9447D}">
      <dgm:prSet/>
      <dgm:spPr/>
      <dgm:t>
        <a:bodyPr/>
        <a:lstStyle/>
        <a:p>
          <a:endParaRPr lang="en-US"/>
        </a:p>
      </dgm:t>
    </dgm:pt>
    <dgm:pt modelId="{8208126B-67BC-4089-9EC2-29D4676C5B51}">
      <dgm:prSet/>
      <dgm:spPr/>
      <dgm:t>
        <a:bodyPr/>
        <a:lstStyle/>
        <a:p>
          <a:r>
            <a:rPr lang="en-GB" b="0" i="0"/>
            <a:t>Gherkin scenarios that represent the user journeys </a:t>
          </a:r>
          <a:endParaRPr lang="en-US"/>
        </a:p>
      </dgm:t>
    </dgm:pt>
    <dgm:pt modelId="{78A7CF09-9F26-4766-8C1F-102ACAA7A564}" type="parTrans" cxnId="{9416F6D7-A32F-4857-95F7-0191CF99E5D5}">
      <dgm:prSet/>
      <dgm:spPr/>
      <dgm:t>
        <a:bodyPr/>
        <a:lstStyle/>
        <a:p>
          <a:endParaRPr lang="en-US"/>
        </a:p>
      </dgm:t>
    </dgm:pt>
    <dgm:pt modelId="{944D3B4A-B864-4355-890A-90F7CFDFC81B}" type="sibTrans" cxnId="{9416F6D7-A32F-4857-95F7-0191CF99E5D5}">
      <dgm:prSet/>
      <dgm:spPr/>
      <dgm:t>
        <a:bodyPr/>
        <a:lstStyle/>
        <a:p>
          <a:endParaRPr lang="en-US"/>
        </a:p>
      </dgm:t>
    </dgm:pt>
    <dgm:pt modelId="{BF1E04B6-ACD6-4442-A6C8-96C3020FC183}">
      <dgm:prSet/>
      <dgm:spPr/>
      <dgm:t>
        <a:bodyPr/>
        <a:lstStyle/>
        <a:p>
          <a:r>
            <a:rPr lang="en-GB" b="0" i="0"/>
            <a:t>A README file which includes: </a:t>
          </a:r>
          <a:endParaRPr lang="en-US"/>
        </a:p>
      </dgm:t>
    </dgm:pt>
    <dgm:pt modelId="{44B1411F-42DF-492B-A0AE-C3AD51C5EAF9}" type="parTrans" cxnId="{4B9316C6-AA88-43F1-AB3D-606B54F0C147}">
      <dgm:prSet/>
      <dgm:spPr/>
      <dgm:t>
        <a:bodyPr/>
        <a:lstStyle/>
        <a:p>
          <a:endParaRPr lang="en-US"/>
        </a:p>
      </dgm:t>
    </dgm:pt>
    <dgm:pt modelId="{511E2029-93E6-4713-A3BB-EEC9B1252D7D}" type="sibTrans" cxnId="{4B9316C6-AA88-43F1-AB3D-606B54F0C147}">
      <dgm:prSet/>
      <dgm:spPr/>
      <dgm:t>
        <a:bodyPr/>
        <a:lstStyle/>
        <a:p>
          <a:endParaRPr lang="en-US"/>
        </a:p>
      </dgm:t>
    </dgm:pt>
    <dgm:pt modelId="{352133E6-142E-4AAB-96DD-50C5E258A8CC}">
      <dgm:prSet/>
      <dgm:spPr/>
      <dgm:t>
        <a:bodyPr/>
        <a:lstStyle/>
        <a:p>
          <a:r>
            <a:rPr lang="en-GB" b="0" i="0"/>
            <a:t>Project objectives</a:t>
          </a:r>
          <a:endParaRPr lang="en-US"/>
        </a:p>
      </dgm:t>
    </dgm:pt>
    <dgm:pt modelId="{72922E32-FA3C-452E-93AB-C999A3BB0C11}" type="parTrans" cxnId="{7BAC7EAD-7A65-4BE5-89A2-7DBC6FE8D502}">
      <dgm:prSet/>
      <dgm:spPr/>
      <dgm:t>
        <a:bodyPr/>
        <a:lstStyle/>
        <a:p>
          <a:endParaRPr lang="en-US"/>
        </a:p>
      </dgm:t>
    </dgm:pt>
    <dgm:pt modelId="{78632DD0-0F9B-4A6B-BA51-A228ABD3069A}" type="sibTrans" cxnId="{7BAC7EAD-7A65-4BE5-89A2-7DBC6FE8D502}">
      <dgm:prSet/>
      <dgm:spPr/>
      <dgm:t>
        <a:bodyPr/>
        <a:lstStyle/>
        <a:p>
          <a:endParaRPr lang="en-US"/>
        </a:p>
      </dgm:t>
    </dgm:pt>
    <dgm:pt modelId="{DC6F2FAC-126F-48EC-A1CC-9A3D424B0A3A}">
      <dgm:prSet/>
      <dgm:spPr/>
      <dgm:t>
        <a:bodyPr/>
        <a:lstStyle/>
        <a:p>
          <a:r>
            <a:rPr lang="en-GB" b="0" i="0"/>
            <a:t>Set up guide for test framework </a:t>
          </a:r>
          <a:endParaRPr lang="en-US"/>
        </a:p>
      </dgm:t>
    </dgm:pt>
    <dgm:pt modelId="{FBB3DB46-00D1-4840-89A9-82921D222D14}" type="parTrans" cxnId="{42B4EC72-45AC-43B8-9D23-D1A78BF19F6F}">
      <dgm:prSet/>
      <dgm:spPr/>
      <dgm:t>
        <a:bodyPr/>
        <a:lstStyle/>
        <a:p>
          <a:endParaRPr lang="en-US"/>
        </a:p>
      </dgm:t>
    </dgm:pt>
    <dgm:pt modelId="{51451D03-17EC-4DE6-9AE6-D639C08F36E1}" type="sibTrans" cxnId="{42B4EC72-45AC-43B8-9D23-D1A78BF19F6F}">
      <dgm:prSet/>
      <dgm:spPr/>
      <dgm:t>
        <a:bodyPr/>
        <a:lstStyle/>
        <a:p>
          <a:endParaRPr lang="en-US"/>
        </a:p>
      </dgm:t>
    </dgm:pt>
    <dgm:pt modelId="{C6229B6E-7317-41BB-9643-AF44B2E24E48}">
      <dgm:prSet/>
      <dgm:spPr/>
      <dgm:t>
        <a:bodyPr/>
        <a:lstStyle/>
        <a:p>
          <a:r>
            <a:rPr lang="en-GB"/>
            <a:t>Test suite</a:t>
          </a:r>
          <a:r>
            <a:rPr lang="en-GB" b="0" i="0"/>
            <a:t> </a:t>
          </a:r>
          <a:endParaRPr lang="en-US"/>
        </a:p>
      </dgm:t>
    </dgm:pt>
    <dgm:pt modelId="{5D76139D-4A1C-4D87-8502-47B259A3C5FE}" type="parTrans" cxnId="{76882063-4396-460D-A0E4-F435E25E542E}">
      <dgm:prSet/>
      <dgm:spPr/>
      <dgm:t>
        <a:bodyPr/>
        <a:lstStyle/>
        <a:p>
          <a:endParaRPr lang="en-US"/>
        </a:p>
      </dgm:t>
    </dgm:pt>
    <dgm:pt modelId="{05675D67-3F33-4736-9755-A56A02DFBD5C}" type="sibTrans" cxnId="{76882063-4396-460D-A0E4-F435E25E542E}">
      <dgm:prSet/>
      <dgm:spPr/>
      <dgm:t>
        <a:bodyPr/>
        <a:lstStyle/>
        <a:p>
          <a:endParaRPr lang="en-US"/>
        </a:p>
      </dgm:t>
    </dgm:pt>
    <dgm:pt modelId="{B880AF53-B723-4FA5-830E-91700468F38D}">
      <dgm:prSet/>
      <dgm:spPr/>
      <dgm:t>
        <a:bodyPr/>
        <a:lstStyle/>
        <a:p>
          <a:r>
            <a:rPr lang="en-GB" b="0" i="0"/>
            <a:t>Collaborative use of GitHub</a:t>
          </a:r>
          <a:endParaRPr lang="en-US"/>
        </a:p>
      </dgm:t>
    </dgm:pt>
    <dgm:pt modelId="{87E64DCC-A401-4A48-870A-607B289D6F9E}" type="parTrans" cxnId="{94D21958-3F22-43A7-920B-877BEE292404}">
      <dgm:prSet/>
      <dgm:spPr/>
      <dgm:t>
        <a:bodyPr/>
        <a:lstStyle/>
        <a:p>
          <a:endParaRPr lang="en-US"/>
        </a:p>
      </dgm:t>
    </dgm:pt>
    <dgm:pt modelId="{BF17CBFD-4257-437E-8B46-3C34A99FD469}" type="sibTrans" cxnId="{94D21958-3F22-43A7-920B-877BEE292404}">
      <dgm:prSet/>
      <dgm:spPr/>
      <dgm:t>
        <a:bodyPr/>
        <a:lstStyle/>
        <a:p>
          <a:endParaRPr lang="en-US"/>
        </a:p>
      </dgm:t>
    </dgm:pt>
    <dgm:pt modelId="{CE37FC29-ABCB-4A27-A6AF-10F34F463B66}" type="pres">
      <dgm:prSet presAssocID="{D01CD6D5-D82C-4D73-96A6-B82FC553E4D8}" presName="linear" presStyleCnt="0">
        <dgm:presLayoutVars>
          <dgm:dir/>
          <dgm:animLvl val="lvl"/>
          <dgm:resizeHandles val="exact"/>
        </dgm:presLayoutVars>
      </dgm:prSet>
      <dgm:spPr/>
    </dgm:pt>
    <dgm:pt modelId="{033B62E8-EF7D-420E-AFA8-16DDF418EBFD}" type="pres">
      <dgm:prSet presAssocID="{851EA5C5-5632-4569-9089-3A7321D6F6AB}" presName="parentLin" presStyleCnt="0"/>
      <dgm:spPr/>
    </dgm:pt>
    <dgm:pt modelId="{7FBADC86-3EEC-478E-9CAB-D30B5B14065E}" type="pres">
      <dgm:prSet presAssocID="{851EA5C5-5632-4569-9089-3A7321D6F6AB}" presName="parentLeftMargin" presStyleLbl="node1" presStyleIdx="0" presStyleCnt="1"/>
      <dgm:spPr/>
    </dgm:pt>
    <dgm:pt modelId="{EE4534D2-0C15-4E98-B9D1-5EBFDA0988C9}" type="pres">
      <dgm:prSet presAssocID="{851EA5C5-5632-4569-9089-3A7321D6F6A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7675B45-005F-4DBC-81A8-09940CB61D54}" type="pres">
      <dgm:prSet presAssocID="{851EA5C5-5632-4569-9089-3A7321D6F6AB}" presName="negativeSpace" presStyleCnt="0"/>
      <dgm:spPr/>
    </dgm:pt>
    <dgm:pt modelId="{7C8810FB-C1A2-46CF-97BA-7B8E89D7D4CA}" type="pres">
      <dgm:prSet presAssocID="{851EA5C5-5632-4569-9089-3A7321D6F6A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A3F93316-2D81-4619-B3D9-E7F7F73D42EB}" type="presOf" srcId="{851EA5C5-5632-4569-9089-3A7321D6F6AB}" destId="{EE4534D2-0C15-4E98-B9D1-5EBFDA0988C9}" srcOrd="1" destOrd="0" presId="urn:microsoft.com/office/officeart/2005/8/layout/list1"/>
    <dgm:cxn modelId="{8289101F-AA78-431B-9C11-3CBF3012CAA1}" type="presOf" srcId="{BF1E04B6-ACD6-4442-A6C8-96C3020FC183}" destId="{7C8810FB-C1A2-46CF-97BA-7B8E89D7D4CA}" srcOrd="0" destOrd="4" presId="urn:microsoft.com/office/officeart/2005/8/layout/list1"/>
    <dgm:cxn modelId="{76882063-4396-460D-A0E4-F435E25E542E}" srcId="{BF1E04B6-ACD6-4442-A6C8-96C3020FC183}" destId="{C6229B6E-7317-41BB-9643-AF44B2E24E48}" srcOrd="2" destOrd="0" parTransId="{5D76139D-4A1C-4D87-8502-47B259A3C5FE}" sibTransId="{05675D67-3F33-4736-9755-A56A02DFBD5C}"/>
    <dgm:cxn modelId="{42B4EC72-45AC-43B8-9D23-D1A78BF19F6F}" srcId="{BF1E04B6-ACD6-4442-A6C8-96C3020FC183}" destId="{DC6F2FAC-126F-48EC-A1CC-9A3D424B0A3A}" srcOrd="1" destOrd="0" parTransId="{FBB3DB46-00D1-4840-89A9-82921D222D14}" sibTransId="{51451D03-17EC-4DE6-9AE6-D639C08F36E1}"/>
    <dgm:cxn modelId="{94D21958-3F22-43A7-920B-877BEE292404}" srcId="{851EA5C5-5632-4569-9089-3A7321D6F6AB}" destId="{B880AF53-B723-4FA5-830E-91700468F38D}" srcOrd="5" destOrd="0" parTransId="{87E64DCC-A401-4A48-870A-607B289D6F9E}" sibTransId="{BF17CBFD-4257-437E-8B46-3C34A99FD469}"/>
    <dgm:cxn modelId="{4487F082-65C3-4509-9FD2-1EE9AAECDEF7}" type="presOf" srcId="{C6229B6E-7317-41BB-9643-AF44B2E24E48}" destId="{7C8810FB-C1A2-46CF-97BA-7B8E89D7D4CA}" srcOrd="0" destOrd="7" presId="urn:microsoft.com/office/officeart/2005/8/layout/list1"/>
    <dgm:cxn modelId="{44E29FAA-6C55-4526-89AC-25CA0655FBD2}" type="presOf" srcId="{FDCA0B25-2D4E-4C6C-B31E-7866EC1BBDD5}" destId="{7C8810FB-C1A2-46CF-97BA-7B8E89D7D4CA}" srcOrd="0" destOrd="0" presId="urn:microsoft.com/office/officeart/2005/8/layout/list1"/>
    <dgm:cxn modelId="{7BAC7EAD-7A65-4BE5-89A2-7DBC6FE8D502}" srcId="{BF1E04B6-ACD6-4442-A6C8-96C3020FC183}" destId="{352133E6-142E-4AAB-96DD-50C5E258A8CC}" srcOrd="0" destOrd="0" parTransId="{72922E32-FA3C-452E-93AB-C999A3BB0C11}" sibTransId="{78632DD0-0F9B-4A6B-BA51-A228ABD3069A}"/>
    <dgm:cxn modelId="{5BF420AE-AF3A-4990-8505-F800A89D03B6}" type="presOf" srcId="{1267B278-E3CD-4B75-97A0-417E1972E5A8}" destId="{7C8810FB-C1A2-46CF-97BA-7B8E89D7D4CA}" srcOrd="0" destOrd="1" presId="urn:microsoft.com/office/officeart/2005/8/layout/list1"/>
    <dgm:cxn modelId="{BAF1D8B4-D813-47BD-91C7-638ACF4D8013}" type="presOf" srcId="{352133E6-142E-4AAB-96DD-50C5E258A8CC}" destId="{7C8810FB-C1A2-46CF-97BA-7B8E89D7D4CA}" srcOrd="0" destOrd="5" presId="urn:microsoft.com/office/officeart/2005/8/layout/list1"/>
    <dgm:cxn modelId="{B1F960BB-FCFF-4B1F-9B64-C8F5A9966B30}" type="presOf" srcId="{851EA5C5-5632-4569-9089-3A7321D6F6AB}" destId="{7FBADC86-3EEC-478E-9CAB-D30B5B14065E}" srcOrd="0" destOrd="0" presId="urn:microsoft.com/office/officeart/2005/8/layout/list1"/>
    <dgm:cxn modelId="{CF813CBC-8EB0-4BBC-97E1-C2CB2C6D4E1F}" type="presOf" srcId="{C0317486-731B-4B2B-A64D-94695556F1B9}" destId="{7C8810FB-C1A2-46CF-97BA-7B8E89D7D4CA}" srcOrd="0" destOrd="2" presId="urn:microsoft.com/office/officeart/2005/8/layout/list1"/>
    <dgm:cxn modelId="{D81971C1-B0AF-4781-8F5E-058E74C92E10}" type="presOf" srcId="{8208126B-67BC-4089-9EC2-29D4676C5B51}" destId="{7C8810FB-C1A2-46CF-97BA-7B8E89D7D4CA}" srcOrd="0" destOrd="3" presId="urn:microsoft.com/office/officeart/2005/8/layout/list1"/>
    <dgm:cxn modelId="{4B9316C6-AA88-43F1-AB3D-606B54F0C147}" srcId="{851EA5C5-5632-4569-9089-3A7321D6F6AB}" destId="{BF1E04B6-ACD6-4442-A6C8-96C3020FC183}" srcOrd="4" destOrd="0" parTransId="{44B1411F-42DF-492B-A0AE-C3AD51C5EAF9}" sibTransId="{511E2029-93E6-4713-A3BB-EEC9B1252D7D}"/>
    <dgm:cxn modelId="{9416F6D7-A32F-4857-95F7-0191CF99E5D5}" srcId="{851EA5C5-5632-4569-9089-3A7321D6F6AB}" destId="{8208126B-67BC-4089-9EC2-29D4676C5B51}" srcOrd="3" destOrd="0" parTransId="{78A7CF09-9F26-4766-8C1F-102ACAA7A564}" sibTransId="{944D3B4A-B864-4355-890A-90F7CFDFC81B}"/>
    <dgm:cxn modelId="{90A24ADB-CDF1-4037-A1C6-867F4CE9447D}" srcId="{851EA5C5-5632-4569-9089-3A7321D6F6AB}" destId="{C0317486-731B-4B2B-A64D-94695556F1B9}" srcOrd="2" destOrd="0" parTransId="{D60BDADC-838A-494E-8CFC-970A4DD722C9}" sibTransId="{9881543F-B636-4E50-B6A1-9F6AC9290B96}"/>
    <dgm:cxn modelId="{A8D34CDB-12BB-4115-A664-07965301F260}" type="presOf" srcId="{DC6F2FAC-126F-48EC-A1CC-9A3D424B0A3A}" destId="{7C8810FB-C1A2-46CF-97BA-7B8E89D7D4CA}" srcOrd="0" destOrd="6" presId="urn:microsoft.com/office/officeart/2005/8/layout/list1"/>
    <dgm:cxn modelId="{8B89F3DE-2117-4AEE-8C99-C3DF98C9F8F9}" srcId="{851EA5C5-5632-4569-9089-3A7321D6F6AB}" destId="{FDCA0B25-2D4E-4C6C-B31E-7866EC1BBDD5}" srcOrd="0" destOrd="0" parTransId="{37F7C20F-4825-4D6A-AE74-F31BC22BE58B}" sibTransId="{7C7DED88-6B0A-4003-BED8-5F54E11110AC}"/>
    <dgm:cxn modelId="{B3671DE8-922B-455D-B70C-653636C13B6B}" srcId="{D01CD6D5-D82C-4D73-96A6-B82FC553E4D8}" destId="{851EA5C5-5632-4569-9089-3A7321D6F6AB}" srcOrd="0" destOrd="0" parTransId="{47042253-01C6-467B-8C9E-A9B1B617AEF2}" sibTransId="{F99F1A70-3072-4130-9FBE-82DAC5E9362F}"/>
    <dgm:cxn modelId="{F10C31F5-E9B2-469F-865B-6BAE3AB6C503}" srcId="{851EA5C5-5632-4569-9089-3A7321D6F6AB}" destId="{1267B278-E3CD-4B75-97A0-417E1972E5A8}" srcOrd="1" destOrd="0" parTransId="{3ECDB0DE-85FD-44A5-B8D0-9EE8E2A3E119}" sibTransId="{5AECB503-EC31-4964-9F88-BE8D1143C75E}"/>
    <dgm:cxn modelId="{7C7B03F6-A0DD-4B7B-A377-0B3C2DFC9234}" type="presOf" srcId="{B880AF53-B723-4FA5-830E-91700468F38D}" destId="{7C8810FB-C1A2-46CF-97BA-7B8E89D7D4CA}" srcOrd="0" destOrd="8" presId="urn:microsoft.com/office/officeart/2005/8/layout/list1"/>
    <dgm:cxn modelId="{1CECD2FD-2AF6-4BD9-BC20-50FB58B5F2EE}" type="presOf" srcId="{D01CD6D5-D82C-4D73-96A6-B82FC553E4D8}" destId="{CE37FC29-ABCB-4A27-A6AF-10F34F463B66}" srcOrd="0" destOrd="0" presId="urn:microsoft.com/office/officeart/2005/8/layout/list1"/>
    <dgm:cxn modelId="{354E2D24-C8C8-41B1-8A26-1CDA39AA055E}" type="presParOf" srcId="{CE37FC29-ABCB-4A27-A6AF-10F34F463B66}" destId="{033B62E8-EF7D-420E-AFA8-16DDF418EBFD}" srcOrd="0" destOrd="0" presId="urn:microsoft.com/office/officeart/2005/8/layout/list1"/>
    <dgm:cxn modelId="{7F63F1D6-0F55-45EF-994D-B482F7C3206F}" type="presParOf" srcId="{033B62E8-EF7D-420E-AFA8-16DDF418EBFD}" destId="{7FBADC86-3EEC-478E-9CAB-D30B5B14065E}" srcOrd="0" destOrd="0" presId="urn:microsoft.com/office/officeart/2005/8/layout/list1"/>
    <dgm:cxn modelId="{E3D0D93E-296A-478D-88A1-BCEB7B4DB18C}" type="presParOf" srcId="{033B62E8-EF7D-420E-AFA8-16DDF418EBFD}" destId="{EE4534D2-0C15-4E98-B9D1-5EBFDA0988C9}" srcOrd="1" destOrd="0" presId="urn:microsoft.com/office/officeart/2005/8/layout/list1"/>
    <dgm:cxn modelId="{18BC33C6-EAE2-439E-A829-38FCF6B71CD8}" type="presParOf" srcId="{CE37FC29-ABCB-4A27-A6AF-10F34F463B66}" destId="{A7675B45-005F-4DBC-81A8-09940CB61D54}" srcOrd="1" destOrd="0" presId="urn:microsoft.com/office/officeart/2005/8/layout/list1"/>
    <dgm:cxn modelId="{DCDE43BA-BB2A-4597-AB49-40BB09F04112}" type="presParOf" srcId="{CE37FC29-ABCB-4A27-A6AF-10F34F463B66}" destId="{7C8810FB-C1A2-46CF-97BA-7B8E89D7D4C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20DD68-CF95-4889-BF21-520F5D4E6A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CDCEC9-C1BC-4A12-87B9-11DA47D56478}">
      <dgm:prSet/>
      <dgm:spPr/>
      <dgm:t>
        <a:bodyPr/>
        <a:lstStyle/>
        <a:p>
          <a:r>
            <a:rPr lang="en-GB" dirty="0"/>
            <a:t>Minimum Viable Product (MVP)</a:t>
          </a:r>
          <a:endParaRPr lang="en-US" dirty="0"/>
        </a:p>
      </dgm:t>
    </dgm:pt>
    <dgm:pt modelId="{5433F8F9-1987-4CE1-8CC7-212911E4DA4E}" type="parTrans" cxnId="{C1B8C1F8-891B-4388-8DF6-2A98D098DDCD}">
      <dgm:prSet/>
      <dgm:spPr/>
      <dgm:t>
        <a:bodyPr/>
        <a:lstStyle/>
        <a:p>
          <a:endParaRPr lang="en-US"/>
        </a:p>
      </dgm:t>
    </dgm:pt>
    <dgm:pt modelId="{2B2BEA38-CA44-4EB9-8FC3-986C3AA45A78}" type="sibTrans" cxnId="{C1B8C1F8-891B-4388-8DF6-2A98D098DDCD}">
      <dgm:prSet/>
      <dgm:spPr/>
      <dgm:t>
        <a:bodyPr/>
        <a:lstStyle/>
        <a:p>
          <a:endParaRPr lang="en-US"/>
        </a:p>
      </dgm:t>
    </dgm:pt>
    <dgm:pt modelId="{5A1B33D1-93B2-4BDE-A848-A5CA20375675}">
      <dgm:prSet/>
      <dgm:spPr/>
      <dgm:t>
        <a:bodyPr/>
        <a:lstStyle/>
        <a:p>
          <a:r>
            <a:rPr lang="en-GB"/>
            <a:t>Trainees can update their trainee tracker weekly</a:t>
          </a:r>
          <a:endParaRPr lang="en-US"/>
        </a:p>
      </dgm:t>
    </dgm:pt>
    <dgm:pt modelId="{75E1B461-F60D-4EE3-8637-B1FB241194A4}" type="parTrans" cxnId="{C6ECD4C2-DEBB-4C61-B049-99F9489DBCDB}">
      <dgm:prSet/>
      <dgm:spPr/>
      <dgm:t>
        <a:bodyPr/>
        <a:lstStyle/>
        <a:p>
          <a:endParaRPr lang="en-US"/>
        </a:p>
      </dgm:t>
    </dgm:pt>
    <dgm:pt modelId="{773EB01A-0B5F-43FB-BE56-4E233ECC641E}" type="sibTrans" cxnId="{C6ECD4C2-DEBB-4C61-B049-99F9489DBCDB}">
      <dgm:prSet/>
      <dgm:spPr/>
      <dgm:t>
        <a:bodyPr/>
        <a:lstStyle/>
        <a:p>
          <a:endParaRPr lang="en-US"/>
        </a:p>
      </dgm:t>
    </dgm:pt>
    <dgm:pt modelId="{5D32F226-1980-4D9D-9D7B-45C3DAD6D146}">
      <dgm:prSet/>
      <dgm:spPr/>
      <dgm:t>
        <a:bodyPr/>
        <a:lstStyle/>
        <a:p>
          <a:r>
            <a:rPr lang="en-GB"/>
            <a:t>Trainers can view the trainee tracker</a:t>
          </a:r>
          <a:endParaRPr lang="en-US"/>
        </a:p>
      </dgm:t>
    </dgm:pt>
    <dgm:pt modelId="{36C3DE5E-2D6C-42E6-B95C-A430293C7201}" type="parTrans" cxnId="{A4961BA2-90AE-4620-A2A4-F93CF24F37F1}">
      <dgm:prSet/>
      <dgm:spPr/>
      <dgm:t>
        <a:bodyPr/>
        <a:lstStyle/>
        <a:p>
          <a:endParaRPr lang="en-US"/>
        </a:p>
      </dgm:t>
    </dgm:pt>
    <dgm:pt modelId="{71516303-ADE3-4AE5-93E4-BFB765486F23}" type="sibTrans" cxnId="{A4961BA2-90AE-4620-A2A4-F93CF24F37F1}">
      <dgm:prSet/>
      <dgm:spPr/>
      <dgm:t>
        <a:bodyPr/>
        <a:lstStyle/>
        <a:p>
          <a:endParaRPr lang="en-US"/>
        </a:p>
      </dgm:t>
    </dgm:pt>
    <dgm:pt modelId="{062025AA-0BFD-480A-B5BC-D1F17905F017}">
      <dgm:prSet/>
      <dgm:spPr/>
      <dgm:t>
        <a:bodyPr/>
        <a:lstStyle/>
        <a:p>
          <a:r>
            <a:rPr lang="en-GB"/>
            <a:t>Trainees can edit, delete and create trackers for themselves</a:t>
          </a:r>
          <a:endParaRPr lang="en-US"/>
        </a:p>
      </dgm:t>
    </dgm:pt>
    <dgm:pt modelId="{BBD8A499-EB55-465B-9663-7EE135E56459}" type="parTrans" cxnId="{E64FBFC4-B22E-40EE-8A91-8D8C9D91BC66}">
      <dgm:prSet/>
      <dgm:spPr/>
      <dgm:t>
        <a:bodyPr/>
        <a:lstStyle/>
        <a:p>
          <a:endParaRPr lang="en-US"/>
        </a:p>
      </dgm:t>
    </dgm:pt>
    <dgm:pt modelId="{2AC6A134-19DB-493C-BE2D-F079CA9C7A20}" type="sibTrans" cxnId="{E64FBFC4-B22E-40EE-8A91-8D8C9D91BC66}">
      <dgm:prSet/>
      <dgm:spPr/>
      <dgm:t>
        <a:bodyPr/>
        <a:lstStyle/>
        <a:p>
          <a:endParaRPr lang="en-US"/>
        </a:p>
      </dgm:t>
    </dgm:pt>
    <dgm:pt modelId="{449A5C2F-7B37-4400-BA73-31AEAC69E92F}">
      <dgm:prSet/>
      <dgm:spPr/>
      <dgm:t>
        <a:bodyPr/>
        <a:lstStyle/>
        <a:p>
          <a:r>
            <a:rPr lang="en-GB"/>
            <a:t>The web app should have at least one controller and one service</a:t>
          </a:r>
          <a:endParaRPr lang="en-US"/>
        </a:p>
      </dgm:t>
    </dgm:pt>
    <dgm:pt modelId="{85367962-94E8-4E35-A2E9-52CB3256E951}" type="parTrans" cxnId="{6A258F6C-58B6-4131-9D3A-F4931E17D050}">
      <dgm:prSet/>
      <dgm:spPr/>
      <dgm:t>
        <a:bodyPr/>
        <a:lstStyle/>
        <a:p>
          <a:endParaRPr lang="en-US"/>
        </a:p>
      </dgm:t>
    </dgm:pt>
    <dgm:pt modelId="{2904D811-77A7-4A67-96F5-D427D0A7922D}" type="sibTrans" cxnId="{6A258F6C-58B6-4131-9D3A-F4931E17D050}">
      <dgm:prSet/>
      <dgm:spPr/>
      <dgm:t>
        <a:bodyPr/>
        <a:lstStyle/>
        <a:p>
          <a:endParaRPr lang="en-US"/>
        </a:p>
      </dgm:t>
    </dgm:pt>
    <dgm:pt modelId="{70140477-CDB8-4BE6-A5CE-1F7362887DC6}">
      <dgm:prSet/>
      <dgm:spPr/>
      <dgm:t>
        <a:bodyPr/>
        <a:lstStyle/>
        <a:p>
          <a:r>
            <a:rPr lang="en-GB"/>
            <a:t>Controller functionality should be verified using mock tests</a:t>
          </a:r>
          <a:endParaRPr lang="en-US"/>
        </a:p>
      </dgm:t>
    </dgm:pt>
    <dgm:pt modelId="{82A42853-A4C4-498E-8658-8593EC48EAD8}" type="parTrans" cxnId="{E940DCC0-4756-4F92-9BB6-453BF6B31567}">
      <dgm:prSet/>
      <dgm:spPr/>
      <dgm:t>
        <a:bodyPr/>
        <a:lstStyle/>
        <a:p>
          <a:endParaRPr lang="en-US"/>
        </a:p>
      </dgm:t>
    </dgm:pt>
    <dgm:pt modelId="{16261860-FF43-4F94-97F6-FB1356FB9A5D}" type="sibTrans" cxnId="{E940DCC0-4756-4F92-9BB6-453BF6B31567}">
      <dgm:prSet/>
      <dgm:spPr/>
      <dgm:t>
        <a:bodyPr/>
        <a:lstStyle/>
        <a:p>
          <a:endParaRPr lang="en-US"/>
        </a:p>
      </dgm:t>
    </dgm:pt>
    <dgm:pt modelId="{7801446F-1949-48D1-AE3F-81AF6BED3236}">
      <dgm:prSet/>
      <dgm:spPr/>
      <dgm:t>
        <a:bodyPr/>
        <a:lstStyle/>
        <a:p>
          <a:r>
            <a:rPr lang="en-GB"/>
            <a:t>Roadmap</a:t>
          </a:r>
          <a:endParaRPr lang="en-US"/>
        </a:p>
      </dgm:t>
    </dgm:pt>
    <dgm:pt modelId="{43E61063-87D4-427D-BF8B-860D19BF2753}" type="parTrans" cxnId="{9BF18E98-96A8-418C-B8A2-83BA0F18F53E}">
      <dgm:prSet/>
      <dgm:spPr/>
      <dgm:t>
        <a:bodyPr/>
        <a:lstStyle/>
        <a:p>
          <a:endParaRPr lang="en-US"/>
        </a:p>
      </dgm:t>
    </dgm:pt>
    <dgm:pt modelId="{43306545-6210-4241-BF18-7B37C192248F}" type="sibTrans" cxnId="{9BF18E98-96A8-418C-B8A2-83BA0F18F53E}">
      <dgm:prSet/>
      <dgm:spPr/>
      <dgm:t>
        <a:bodyPr/>
        <a:lstStyle/>
        <a:p>
          <a:endParaRPr lang="en-US"/>
        </a:p>
      </dgm:t>
    </dgm:pt>
    <dgm:pt modelId="{098D465E-17E5-4B94-B4DA-FE67C51E7940}">
      <dgm:prSet/>
      <dgm:spPr/>
      <dgm:t>
        <a:bodyPr/>
        <a:lstStyle/>
        <a:p>
          <a:r>
            <a:rPr lang="en-GB"/>
            <a:t>G</a:t>
          </a:r>
          <a:r>
            <a:rPr lang="en-GB" b="0" i="0"/>
            <a:t>raphs or charts</a:t>
          </a:r>
          <a:endParaRPr lang="en-US"/>
        </a:p>
      </dgm:t>
    </dgm:pt>
    <dgm:pt modelId="{686EE1CB-DA6B-47FC-B649-69899BBF3343}" type="parTrans" cxnId="{C180863F-7961-4A50-A409-C6B913F7395F}">
      <dgm:prSet/>
      <dgm:spPr/>
      <dgm:t>
        <a:bodyPr/>
        <a:lstStyle/>
        <a:p>
          <a:endParaRPr lang="en-US"/>
        </a:p>
      </dgm:t>
    </dgm:pt>
    <dgm:pt modelId="{493C2577-D0E2-4279-B5BF-2BB791C72104}" type="sibTrans" cxnId="{C180863F-7961-4A50-A409-C6B913F7395F}">
      <dgm:prSet/>
      <dgm:spPr/>
      <dgm:t>
        <a:bodyPr/>
        <a:lstStyle/>
        <a:p>
          <a:endParaRPr lang="en-US"/>
        </a:p>
      </dgm:t>
    </dgm:pt>
    <dgm:pt modelId="{F83D4427-B9D8-4C6B-B9F7-5E21C7B1645C}">
      <dgm:prSet/>
      <dgm:spPr/>
      <dgm:t>
        <a:bodyPr/>
        <a:lstStyle/>
        <a:p>
          <a:r>
            <a:rPr lang="en-GB" b="0" i="0"/>
            <a:t>Filtering e.g., by course or trainee profiles</a:t>
          </a:r>
          <a:endParaRPr lang="en-US"/>
        </a:p>
      </dgm:t>
    </dgm:pt>
    <dgm:pt modelId="{750278C2-0C93-4D70-9CED-205AF2C4E343}" type="parTrans" cxnId="{D76AF63D-5D54-4588-9549-8201DDD55695}">
      <dgm:prSet/>
      <dgm:spPr/>
      <dgm:t>
        <a:bodyPr/>
        <a:lstStyle/>
        <a:p>
          <a:endParaRPr lang="en-US"/>
        </a:p>
      </dgm:t>
    </dgm:pt>
    <dgm:pt modelId="{8578811E-28F4-4F5A-B068-B171959D68F6}" type="sibTrans" cxnId="{D76AF63D-5D54-4588-9549-8201DDD55695}">
      <dgm:prSet/>
      <dgm:spPr/>
      <dgm:t>
        <a:bodyPr/>
        <a:lstStyle/>
        <a:p>
          <a:endParaRPr lang="en-US"/>
        </a:p>
      </dgm:t>
    </dgm:pt>
    <dgm:pt modelId="{34382E1B-3200-4CBA-88C7-A84277F9B657}">
      <dgm:prSet/>
      <dgm:spPr/>
      <dgm:t>
        <a:bodyPr/>
        <a:lstStyle/>
        <a:p>
          <a:r>
            <a:rPr lang="en-GB"/>
            <a:t>Additional roles</a:t>
          </a:r>
          <a:endParaRPr lang="en-US"/>
        </a:p>
      </dgm:t>
    </dgm:pt>
    <dgm:pt modelId="{54A32D0B-BD9D-4A4C-AFEF-1F067378ECE3}" type="parTrans" cxnId="{34B9B260-E943-4D4B-9BAB-C37D29B5F82F}">
      <dgm:prSet/>
      <dgm:spPr/>
      <dgm:t>
        <a:bodyPr/>
        <a:lstStyle/>
        <a:p>
          <a:endParaRPr lang="en-US"/>
        </a:p>
      </dgm:t>
    </dgm:pt>
    <dgm:pt modelId="{43F21D83-C4BE-40FB-8F5A-FE647373EF7C}" type="sibTrans" cxnId="{34B9B260-E943-4D4B-9BAB-C37D29B5F82F}">
      <dgm:prSet/>
      <dgm:spPr/>
      <dgm:t>
        <a:bodyPr/>
        <a:lstStyle/>
        <a:p>
          <a:endParaRPr lang="en-US"/>
        </a:p>
      </dgm:t>
    </dgm:pt>
    <dgm:pt modelId="{4D00B71C-4591-4536-9930-D92F6C013ACE}" type="pres">
      <dgm:prSet presAssocID="{FD20DD68-CF95-4889-BF21-520F5D4E6AE0}" presName="linear" presStyleCnt="0">
        <dgm:presLayoutVars>
          <dgm:animLvl val="lvl"/>
          <dgm:resizeHandles val="exact"/>
        </dgm:presLayoutVars>
      </dgm:prSet>
      <dgm:spPr/>
    </dgm:pt>
    <dgm:pt modelId="{D400EA57-D008-46D3-8199-A0B48A76B474}" type="pres">
      <dgm:prSet presAssocID="{E7CDCEC9-C1BC-4A12-87B9-11DA47D5647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AAD645C-B939-4960-A958-AD5F6113DBC2}" type="pres">
      <dgm:prSet presAssocID="{E7CDCEC9-C1BC-4A12-87B9-11DA47D56478}" presName="childText" presStyleLbl="revTx" presStyleIdx="0" presStyleCnt="2">
        <dgm:presLayoutVars>
          <dgm:bulletEnabled val="1"/>
        </dgm:presLayoutVars>
      </dgm:prSet>
      <dgm:spPr/>
    </dgm:pt>
    <dgm:pt modelId="{F0A09737-D196-411B-9750-FC6A12238058}" type="pres">
      <dgm:prSet presAssocID="{7801446F-1949-48D1-AE3F-81AF6BED323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2617C9-D527-446F-88B3-18B6CF445DB7}" type="pres">
      <dgm:prSet presAssocID="{7801446F-1949-48D1-AE3F-81AF6BED323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254C416-7753-48E6-89D8-FF739F3D8FE0}" type="presOf" srcId="{7801446F-1949-48D1-AE3F-81AF6BED3236}" destId="{F0A09737-D196-411B-9750-FC6A12238058}" srcOrd="0" destOrd="0" presId="urn:microsoft.com/office/officeart/2005/8/layout/vList2"/>
    <dgm:cxn modelId="{FE6F011F-78C7-465E-B779-A6776B0C3A41}" type="presOf" srcId="{70140477-CDB8-4BE6-A5CE-1F7362887DC6}" destId="{6AAD645C-B939-4960-A958-AD5F6113DBC2}" srcOrd="0" destOrd="4" presId="urn:microsoft.com/office/officeart/2005/8/layout/vList2"/>
    <dgm:cxn modelId="{D76AF63D-5D54-4588-9549-8201DDD55695}" srcId="{7801446F-1949-48D1-AE3F-81AF6BED3236}" destId="{F83D4427-B9D8-4C6B-B9F7-5E21C7B1645C}" srcOrd="1" destOrd="0" parTransId="{750278C2-0C93-4D70-9CED-205AF2C4E343}" sibTransId="{8578811E-28F4-4F5A-B068-B171959D68F6}"/>
    <dgm:cxn modelId="{C180863F-7961-4A50-A409-C6B913F7395F}" srcId="{7801446F-1949-48D1-AE3F-81AF6BED3236}" destId="{098D465E-17E5-4B94-B4DA-FE67C51E7940}" srcOrd="0" destOrd="0" parTransId="{686EE1CB-DA6B-47FC-B649-69899BBF3343}" sibTransId="{493C2577-D0E2-4279-B5BF-2BB791C72104}"/>
    <dgm:cxn modelId="{F2489E5E-FC00-4CB7-BBC7-3C76CD920B8C}" type="presOf" srcId="{5D32F226-1980-4D9D-9D7B-45C3DAD6D146}" destId="{6AAD645C-B939-4960-A958-AD5F6113DBC2}" srcOrd="0" destOrd="1" presId="urn:microsoft.com/office/officeart/2005/8/layout/vList2"/>
    <dgm:cxn modelId="{34B9B260-E943-4D4B-9BAB-C37D29B5F82F}" srcId="{7801446F-1949-48D1-AE3F-81AF6BED3236}" destId="{34382E1B-3200-4CBA-88C7-A84277F9B657}" srcOrd="2" destOrd="0" parTransId="{54A32D0B-BD9D-4A4C-AFEF-1F067378ECE3}" sibTransId="{43F21D83-C4BE-40FB-8F5A-FE647373EF7C}"/>
    <dgm:cxn modelId="{947B6463-072C-4B23-BC96-583CD2126F8A}" type="presOf" srcId="{5A1B33D1-93B2-4BDE-A848-A5CA20375675}" destId="{6AAD645C-B939-4960-A958-AD5F6113DBC2}" srcOrd="0" destOrd="0" presId="urn:microsoft.com/office/officeart/2005/8/layout/vList2"/>
    <dgm:cxn modelId="{DB62F76A-FB76-402F-8185-587205E2502E}" type="presOf" srcId="{098D465E-17E5-4B94-B4DA-FE67C51E7940}" destId="{5A2617C9-D527-446F-88B3-18B6CF445DB7}" srcOrd="0" destOrd="0" presId="urn:microsoft.com/office/officeart/2005/8/layout/vList2"/>
    <dgm:cxn modelId="{6A258F6C-58B6-4131-9D3A-F4931E17D050}" srcId="{E7CDCEC9-C1BC-4A12-87B9-11DA47D56478}" destId="{449A5C2F-7B37-4400-BA73-31AEAC69E92F}" srcOrd="3" destOrd="0" parTransId="{85367962-94E8-4E35-A2E9-52CB3256E951}" sibTransId="{2904D811-77A7-4A67-96F5-D427D0A7922D}"/>
    <dgm:cxn modelId="{20E1E055-895B-47A8-B4ED-1FDE40D00D93}" type="presOf" srcId="{FD20DD68-CF95-4889-BF21-520F5D4E6AE0}" destId="{4D00B71C-4591-4536-9930-D92F6C013ACE}" srcOrd="0" destOrd="0" presId="urn:microsoft.com/office/officeart/2005/8/layout/vList2"/>
    <dgm:cxn modelId="{B2C86D56-6454-40AE-97A2-857839DFAA45}" type="presOf" srcId="{E7CDCEC9-C1BC-4A12-87B9-11DA47D56478}" destId="{D400EA57-D008-46D3-8199-A0B48A76B474}" srcOrd="0" destOrd="0" presId="urn:microsoft.com/office/officeart/2005/8/layout/vList2"/>
    <dgm:cxn modelId="{94782991-B8E0-4CA6-AB61-94B77CB5D6CD}" type="presOf" srcId="{34382E1B-3200-4CBA-88C7-A84277F9B657}" destId="{5A2617C9-D527-446F-88B3-18B6CF445DB7}" srcOrd="0" destOrd="2" presId="urn:microsoft.com/office/officeart/2005/8/layout/vList2"/>
    <dgm:cxn modelId="{9BF18E98-96A8-418C-B8A2-83BA0F18F53E}" srcId="{FD20DD68-CF95-4889-BF21-520F5D4E6AE0}" destId="{7801446F-1949-48D1-AE3F-81AF6BED3236}" srcOrd="1" destOrd="0" parTransId="{43E61063-87D4-427D-BF8B-860D19BF2753}" sibTransId="{43306545-6210-4241-BF18-7B37C192248F}"/>
    <dgm:cxn modelId="{A4961BA2-90AE-4620-A2A4-F93CF24F37F1}" srcId="{E7CDCEC9-C1BC-4A12-87B9-11DA47D56478}" destId="{5D32F226-1980-4D9D-9D7B-45C3DAD6D146}" srcOrd="1" destOrd="0" parTransId="{36C3DE5E-2D6C-42E6-B95C-A430293C7201}" sibTransId="{71516303-ADE3-4AE5-93E4-BFB765486F23}"/>
    <dgm:cxn modelId="{1C07ADA2-A7A5-4D97-9B02-95B00814D1C1}" type="presOf" srcId="{449A5C2F-7B37-4400-BA73-31AEAC69E92F}" destId="{6AAD645C-B939-4960-A958-AD5F6113DBC2}" srcOrd="0" destOrd="3" presId="urn:microsoft.com/office/officeart/2005/8/layout/vList2"/>
    <dgm:cxn modelId="{E940DCC0-4756-4F92-9BB6-453BF6B31567}" srcId="{E7CDCEC9-C1BC-4A12-87B9-11DA47D56478}" destId="{70140477-CDB8-4BE6-A5CE-1F7362887DC6}" srcOrd="4" destOrd="0" parTransId="{82A42853-A4C4-498E-8658-8593EC48EAD8}" sibTransId="{16261860-FF43-4F94-97F6-FB1356FB9A5D}"/>
    <dgm:cxn modelId="{C6ECD4C2-DEBB-4C61-B049-99F9489DBCDB}" srcId="{E7CDCEC9-C1BC-4A12-87B9-11DA47D56478}" destId="{5A1B33D1-93B2-4BDE-A848-A5CA20375675}" srcOrd="0" destOrd="0" parTransId="{75E1B461-F60D-4EE3-8637-B1FB241194A4}" sibTransId="{773EB01A-0B5F-43FB-BE56-4E233ECC641E}"/>
    <dgm:cxn modelId="{E64FBFC4-B22E-40EE-8A91-8D8C9D91BC66}" srcId="{E7CDCEC9-C1BC-4A12-87B9-11DA47D56478}" destId="{062025AA-0BFD-480A-B5BC-D1F17905F017}" srcOrd="2" destOrd="0" parTransId="{BBD8A499-EB55-465B-9663-7EE135E56459}" sibTransId="{2AC6A134-19DB-493C-BE2D-F079CA9C7A20}"/>
    <dgm:cxn modelId="{90CB9CCE-4083-45CA-997F-178F13FA471C}" type="presOf" srcId="{062025AA-0BFD-480A-B5BC-D1F17905F017}" destId="{6AAD645C-B939-4960-A958-AD5F6113DBC2}" srcOrd="0" destOrd="2" presId="urn:microsoft.com/office/officeart/2005/8/layout/vList2"/>
    <dgm:cxn modelId="{D22355DF-249A-4FB6-8C60-150A0752EE02}" type="presOf" srcId="{F83D4427-B9D8-4C6B-B9F7-5E21C7B1645C}" destId="{5A2617C9-D527-446F-88B3-18B6CF445DB7}" srcOrd="0" destOrd="1" presId="urn:microsoft.com/office/officeart/2005/8/layout/vList2"/>
    <dgm:cxn modelId="{C1B8C1F8-891B-4388-8DF6-2A98D098DDCD}" srcId="{FD20DD68-CF95-4889-BF21-520F5D4E6AE0}" destId="{E7CDCEC9-C1BC-4A12-87B9-11DA47D56478}" srcOrd="0" destOrd="0" parTransId="{5433F8F9-1987-4CE1-8CC7-212911E4DA4E}" sibTransId="{2B2BEA38-CA44-4EB9-8FC3-986C3AA45A78}"/>
    <dgm:cxn modelId="{E89EC776-A155-4803-A624-3FF6EC9D3084}" type="presParOf" srcId="{4D00B71C-4591-4536-9930-D92F6C013ACE}" destId="{D400EA57-D008-46D3-8199-A0B48A76B474}" srcOrd="0" destOrd="0" presId="urn:microsoft.com/office/officeart/2005/8/layout/vList2"/>
    <dgm:cxn modelId="{86FE8843-03B6-48B6-A45A-329FF640812B}" type="presParOf" srcId="{4D00B71C-4591-4536-9930-D92F6C013ACE}" destId="{6AAD645C-B939-4960-A958-AD5F6113DBC2}" srcOrd="1" destOrd="0" presId="urn:microsoft.com/office/officeart/2005/8/layout/vList2"/>
    <dgm:cxn modelId="{7636A055-F848-4407-99BB-3CD816AADF6F}" type="presParOf" srcId="{4D00B71C-4591-4536-9930-D92F6C013ACE}" destId="{F0A09737-D196-411B-9750-FC6A12238058}" srcOrd="2" destOrd="0" presId="urn:microsoft.com/office/officeart/2005/8/layout/vList2"/>
    <dgm:cxn modelId="{CC918DBC-673C-4E93-A417-A1B22DCAF406}" type="presParOf" srcId="{4D00B71C-4591-4536-9930-D92F6C013ACE}" destId="{5A2617C9-D527-446F-88B3-18B6CF445DB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873B59-64BF-4825-B28C-997F031B13E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DE42DB-4FC1-4560-B999-56A7E9F947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Agile/Scrum methodology and Trello to manage tasks and workflow</a:t>
          </a:r>
        </a:p>
      </dgm:t>
    </dgm:pt>
    <dgm:pt modelId="{69EACC23-B428-46B1-831E-D1567859E610}" type="parTrans" cxnId="{56CBAC47-F72F-4201-A478-E188CBA90288}">
      <dgm:prSet/>
      <dgm:spPr/>
      <dgm:t>
        <a:bodyPr/>
        <a:lstStyle/>
        <a:p>
          <a:endParaRPr lang="en-US"/>
        </a:p>
      </dgm:t>
    </dgm:pt>
    <dgm:pt modelId="{01158120-6E12-4690-A0BA-1F2DA3D0F75F}" type="sibTrans" cxnId="{56CBAC47-F72F-4201-A478-E188CBA90288}">
      <dgm:prSet/>
      <dgm:spPr/>
      <dgm:t>
        <a:bodyPr/>
        <a:lstStyle/>
        <a:p>
          <a:endParaRPr lang="en-US"/>
        </a:p>
      </dgm:t>
    </dgm:pt>
    <dgm:pt modelId="{A7C08636-D953-44F3-BEC3-EB999E7DA3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Git and Github for source control </a:t>
          </a:r>
        </a:p>
      </dgm:t>
    </dgm:pt>
    <dgm:pt modelId="{FB483586-6F2C-4524-A7D8-B9E54994850D}" type="parTrans" cxnId="{512C4944-F6CE-4CC9-89AD-97C4DA5EABF0}">
      <dgm:prSet/>
      <dgm:spPr/>
      <dgm:t>
        <a:bodyPr/>
        <a:lstStyle/>
        <a:p>
          <a:endParaRPr lang="en-US"/>
        </a:p>
      </dgm:t>
    </dgm:pt>
    <dgm:pt modelId="{75745619-E296-486C-9ACA-33C4D992AC33}" type="sibTrans" cxnId="{512C4944-F6CE-4CC9-89AD-97C4DA5EABF0}">
      <dgm:prSet/>
      <dgm:spPr/>
      <dgm:t>
        <a:bodyPr/>
        <a:lstStyle/>
        <a:p>
          <a:endParaRPr lang="en-US"/>
        </a:p>
      </dgm:t>
    </dgm:pt>
    <dgm:pt modelId="{00E119E4-5F85-4DAE-B577-0A52C617EB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a combination of mob programming and pair programming to complete user stories</a:t>
          </a:r>
        </a:p>
      </dgm:t>
    </dgm:pt>
    <dgm:pt modelId="{0ACAAA03-B978-4A3E-ABF1-7EAAAA58FEC5}" type="parTrans" cxnId="{96F8B16B-59F3-48A0-9C7B-C0BB5BD0F259}">
      <dgm:prSet/>
      <dgm:spPr/>
      <dgm:t>
        <a:bodyPr/>
        <a:lstStyle/>
        <a:p>
          <a:endParaRPr lang="en-US"/>
        </a:p>
      </dgm:t>
    </dgm:pt>
    <dgm:pt modelId="{5A8A05DE-241E-497A-8A07-AFACE95317D2}" type="sibTrans" cxnId="{96F8B16B-59F3-48A0-9C7B-C0BB5BD0F259}">
      <dgm:prSet/>
      <dgm:spPr/>
      <dgm:t>
        <a:bodyPr/>
        <a:lstStyle/>
        <a:p>
          <a:endParaRPr lang="en-US"/>
        </a:p>
      </dgm:t>
    </dgm:pt>
    <dgm:pt modelId="{6934E0A5-19DE-42E8-A444-7B166893B2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MetroRetro for conducting retrospective</a:t>
          </a:r>
        </a:p>
      </dgm:t>
    </dgm:pt>
    <dgm:pt modelId="{282F00D7-E4FE-4818-978A-69B5AFCFA878}" type="parTrans" cxnId="{C6FFCDAE-53BC-4CB8-A1CA-181D6E0A7F22}">
      <dgm:prSet/>
      <dgm:spPr/>
      <dgm:t>
        <a:bodyPr/>
        <a:lstStyle/>
        <a:p>
          <a:endParaRPr lang="en-US"/>
        </a:p>
      </dgm:t>
    </dgm:pt>
    <dgm:pt modelId="{92BFF6E8-F7A4-4BD7-833B-D3330C16751B}" type="sibTrans" cxnId="{C6FFCDAE-53BC-4CB8-A1CA-181D6E0A7F22}">
      <dgm:prSet/>
      <dgm:spPr/>
      <dgm:t>
        <a:bodyPr/>
        <a:lstStyle/>
        <a:p>
          <a:endParaRPr lang="en-US"/>
        </a:p>
      </dgm:t>
    </dgm:pt>
    <dgm:pt modelId="{540E52FA-7D5D-4C92-BB61-5EFA18132DB6}" type="pres">
      <dgm:prSet presAssocID="{37873B59-64BF-4825-B28C-997F031B13E2}" presName="root" presStyleCnt="0">
        <dgm:presLayoutVars>
          <dgm:dir/>
          <dgm:resizeHandles val="exact"/>
        </dgm:presLayoutVars>
      </dgm:prSet>
      <dgm:spPr/>
    </dgm:pt>
    <dgm:pt modelId="{2632A7E2-B215-45E2-86B2-709E0F1A34E7}" type="pres">
      <dgm:prSet presAssocID="{21DE42DB-4FC1-4560-B999-56A7E9F94728}" presName="compNode" presStyleCnt="0"/>
      <dgm:spPr/>
    </dgm:pt>
    <dgm:pt modelId="{E2C2EE10-A78C-4F68-84E8-B90208003428}" type="pres">
      <dgm:prSet presAssocID="{21DE42DB-4FC1-4560-B999-56A7E9F9472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9916DD7-1920-4DA9-AB92-464EA2CEC106}" type="pres">
      <dgm:prSet presAssocID="{21DE42DB-4FC1-4560-B999-56A7E9F94728}" presName="spaceRect" presStyleCnt="0"/>
      <dgm:spPr/>
    </dgm:pt>
    <dgm:pt modelId="{228DDC28-C790-4A43-95EF-BF304178B55B}" type="pres">
      <dgm:prSet presAssocID="{21DE42DB-4FC1-4560-B999-56A7E9F94728}" presName="textRect" presStyleLbl="revTx" presStyleIdx="0" presStyleCnt="4">
        <dgm:presLayoutVars>
          <dgm:chMax val="1"/>
          <dgm:chPref val="1"/>
        </dgm:presLayoutVars>
      </dgm:prSet>
      <dgm:spPr/>
    </dgm:pt>
    <dgm:pt modelId="{E37177D2-887A-463C-81D8-365A20E80A5D}" type="pres">
      <dgm:prSet presAssocID="{01158120-6E12-4690-A0BA-1F2DA3D0F75F}" presName="sibTrans" presStyleCnt="0"/>
      <dgm:spPr/>
    </dgm:pt>
    <dgm:pt modelId="{5AE26FB2-FC50-4DBA-B181-F6FDD3A3E0FA}" type="pres">
      <dgm:prSet presAssocID="{A7C08636-D953-44F3-BEC3-EB999E7DA3F9}" presName="compNode" presStyleCnt="0"/>
      <dgm:spPr/>
    </dgm:pt>
    <dgm:pt modelId="{BF042B3F-B89A-4149-ACB3-DCD8F327A255}" type="pres">
      <dgm:prSet presAssocID="{A7C08636-D953-44F3-BEC3-EB999E7DA3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95FCEF-8E58-4B9A-8D17-2178639E7F05}" type="pres">
      <dgm:prSet presAssocID="{A7C08636-D953-44F3-BEC3-EB999E7DA3F9}" presName="spaceRect" presStyleCnt="0"/>
      <dgm:spPr/>
    </dgm:pt>
    <dgm:pt modelId="{30FD8182-510C-4E60-9F1F-33CB6542D87E}" type="pres">
      <dgm:prSet presAssocID="{A7C08636-D953-44F3-BEC3-EB999E7DA3F9}" presName="textRect" presStyleLbl="revTx" presStyleIdx="1" presStyleCnt="4">
        <dgm:presLayoutVars>
          <dgm:chMax val="1"/>
          <dgm:chPref val="1"/>
        </dgm:presLayoutVars>
      </dgm:prSet>
      <dgm:spPr/>
    </dgm:pt>
    <dgm:pt modelId="{BD2D9E01-6A19-4248-9070-8A79820599DD}" type="pres">
      <dgm:prSet presAssocID="{75745619-E296-486C-9ACA-33C4D992AC33}" presName="sibTrans" presStyleCnt="0"/>
      <dgm:spPr/>
    </dgm:pt>
    <dgm:pt modelId="{5BAC30C6-3370-4C72-8EA3-620BD1FD207D}" type="pres">
      <dgm:prSet presAssocID="{00E119E4-5F85-4DAE-B577-0A52C617EB68}" presName="compNode" presStyleCnt="0"/>
      <dgm:spPr/>
    </dgm:pt>
    <dgm:pt modelId="{8D1B0E42-FBEA-46B3-A4E6-808C379C1542}" type="pres">
      <dgm:prSet presAssocID="{00E119E4-5F85-4DAE-B577-0A52C617EB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CBBA22A-90FE-4A65-87F8-3464D6768BD1}" type="pres">
      <dgm:prSet presAssocID="{00E119E4-5F85-4DAE-B577-0A52C617EB68}" presName="spaceRect" presStyleCnt="0"/>
      <dgm:spPr/>
    </dgm:pt>
    <dgm:pt modelId="{9074D3CD-D1B0-4F59-A71D-2D2DA2E7CD5F}" type="pres">
      <dgm:prSet presAssocID="{00E119E4-5F85-4DAE-B577-0A52C617EB68}" presName="textRect" presStyleLbl="revTx" presStyleIdx="2" presStyleCnt="4">
        <dgm:presLayoutVars>
          <dgm:chMax val="1"/>
          <dgm:chPref val="1"/>
        </dgm:presLayoutVars>
      </dgm:prSet>
      <dgm:spPr/>
    </dgm:pt>
    <dgm:pt modelId="{712E7B80-CC11-4BD4-92AF-BDAE17119A79}" type="pres">
      <dgm:prSet presAssocID="{5A8A05DE-241E-497A-8A07-AFACE95317D2}" presName="sibTrans" presStyleCnt="0"/>
      <dgm:spPr/>
    </dgm:pt>
    <dgm:pt modelId="{2A3EEE3E-F877-4FA1-B906-77EA4DF7FBE3}" type="pres">
      <dgm:prSet presAssocID="{6934E0A5-19DE-42E8-A444-7B166893B2A9}" presName="compNode" presStyleCnt="0"/>
      <dgm:spPr/>
    </dgm:pt>
    <dgm:pt modelId="{8AFD9E4B-5185-4CD5-B8C4-25D5B413C730}" type="pres">
      <dgm:prSet presAssocID="{6934E0A5-19DE-42E8-A444-7B166893B2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C61B67F-C5F8-4DAF-ABB6-601EF6F51568}" type="pres">
      <dgm:prSet presAssocID="{6934E0A5-19DE-42E8-A444-7B166893B2A9}" presName="spaceRect" presStyleCnt="0"/>
      <dgm:spPr/>
    </dgm:pt>
    <dgm:pt modelId="{380225A4-B28C-453A-8E80-9EA3C80C689E}" type="pres">
      <dgm:prSet presAssocID="{6934E0A5-19DE-42E8-A444-7B166893B2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D393A08-15E3-4382-8636-80B08DE91A6B}" type="presOf" srcId="{00E119E4-5F85-4DAE-B577-0A52C617EB68}" destId="{9074D3CD-D1B0-4F59-A71D-2D2DA2E7CD5F}" srcOrd="0" destOrd="0" presId="urn:microsoft.com/office/officeart/2018/2/layout/IconLabelList"/>
    <dgm:cxn modelId="{512C4944-F6CE-4CC9-89AD-97C4DA5EABF0}" srcId="{37873B59-64BF-4825-B28C-997F031B13E2}" destId="{A7C08636-D953-44F3-BEC3-EB999E7DA3F9}" srcOrd="1" destOrd="0" parTransId="{FB483586-6F2C-4524-A7D8-B9E54994850D}" sibTransId="{75745619-E296-486C-9ACA-33C4D992AC33}"/>
    <dgm:cxn modelId="{D6792347-3417-40A5-B944-EDD20633C627}" type="presOf" srcId="{A7C08636-D953-44F3-BEC3-EB999E7DA3F9}" destId="{30FD8182-510C-4E60-9F1F-33CB6542D87E}" srcOrd="0" destOrd="0" presId="urn:microsoft.com/office/officeart/2018/2/layout/IconLabelList"/>
    <dgm:cxn modelId="{56CBAC47-F72F-4201-A478-E188CBA90288}" srcId="{37873B59-64BF-4825-B28C-997F031B13E2}" destId="{21DE42DB-4FC1-4560-B999-56A7E9F94728}" srcOrd="0" destOrd="0" parTransId="{69EACC23-B428-46B1-831E-D1567859E610}" sibTransId="{01158120-6E12-4690-A0BA-1F2DA3D0F75F}"/>
    <dgm:cxn modelId="{2D87374B-9518-4934-B4DA-A4B1E352585D}" type="presOf" srcId="{21DE42DB-4FC1-4560-B999-56A7E9F94728}" destId="{228DDC28-C790-4A43-95EF-BF304178B55B}" srcOrd="0" destOrd="0" presId="urn:microsoft.com/office/officeart/2018/2/layout/IconLabelList"/>
    <dgm:cxn modelId="{96F8B16B-59F3-48A0-9C7B-C0BB5BD0F259}" srcId="{37873B59-64BF-4825-B28C-997F031B13E2}" destId="{00E119E4-5F85-4DAE-B577-0A52C617EB68}" srcOrd="2" destOrd="0" parTransId="{0ACAAA03-B978-4A3E-ABF1-7EAAAA58FEC5}" sibTransId="{5A8A05DE-241E-497A-8A07-AFACE95317D2}"/>
    <dgm:cxn modelId="{94FFFD57-AB2B-4259-A1D1-6544DCD15B65}" type="presOf" srcId="{6934E0A5-19DE-42E8-A444-7B166893B2A9}" destId="{380225A4-B28C-453A-8E80-9EA3C80C689E}" srcOrd="0" destOrd="0" presId="urn:microsoft.com/office/officeart/2018/2/layout/IconLabelList"/>
    <dgm:cxn modelId="{C6FFCDAE-53BC-4CB8-A1CA-181D6E0A7F22}" srcId="{37873B59-64BF-4825-B28C-997F031B13E2}" destId="{6934E0A5-19DE-42E8-A444-7B166893B2A9}" srcOrd="3" destOrd="0" parTransId="{282F00D7-E4FE-4818-978A-69B5AFCFA878}" sibTransId="{92BFF6E8-F7A4-4BD7-833B-D3330C16751B}"/>
    <dgm:cxn modelId="{C1C39BDD-3F6A-4C94-9E87-EC4231224352}" type="presOf" srcId="{37873B59-64BF-4825-B28C-997F031B13E2}" destId="{540E52FA-7D5D-4C92-BB61-5EFA18132DB6}" srcOrd="0" destOrd="0" presId="urn:microsoft.com/office/officeart/2018/2/layout/IconLabelList"/>
    <dgm:cxn modelId="{EC65FBF2-9303-4263-A7BA-E11989DDBC5E}" type="presParOf" srcId="{540E52FA-7D5D-4C92-BB61-5EFA18132DB6}" destId="{2632A7E2-B215-45E2-86B2-709E0F1A34E7}" srcOrd="0" destOrd="0" presId="urn:microsoft.com/office/officeart/2018/2/layout/IconLabelList"/>
    <dgm:cxn modelId="{47E762F8-0B46-40C7-9E26-8BEA1D5B353A}" type="presParOf" srcId="{2632A7E2-B215-45E2-86B2-709E0F1A34E7}" destId="{E2C2EE10-A78C-4F68-84E8-B90208003428}" srcOrd="0" destOrd="0" presId="urn:microsoft.com/office/officeart/2018/2/layout/IconLabelList"/>
    <dgm:cxn modelId="{761CFE64-DF8A-43DA-984C-16EA7CB83E9F}" type="presParOf" srcId="{2632A7E2-B215-45E2-86B2-709E0F1A34E7}" destId="{09916DD7-1920-4DA9-AB92-464EA2CEC106}" srcOrd="1" destOrd="0" presId="urn:microsoft.com/office/officeart/2018/2/layout/IconLabelList"/>
    <dgm:cxn modelId="{813C3167-36EA-4D6E-A777-77CDB6D7AD6C}" type="presParOf" srcId="{2632A7E2-B215-45E2-86B2-709E0F1A34E7}" destId="{228DDC28-C790-4A43-95EF-BF304178B55B}" srcOrd="2" destOrd="0" presId="urn:microsoft.com/office/officeart/2018/2/layout/IconLabelList"/>
    <dgm:cxn modelId="{60DD5CE6-E989-44D5-A11D-755F13044AE5}" type="presParOf" srcId="{540E52FA-7D5D-4C92-BB61-5EFA18132DB6}" destId="{E37177D2-887A-463C-81D8-365A20E80A5D}" srcOrd="1" destOrd="0" presId="urn:microsoft.com/office/officeart/2018/2/layout/IconLabelList"/>
    <dgm:cxn modelId="{C7897002-6A08-428F-A50A-6B126ED371BC}" type="presParOf" srcId="{540E52FA-7D5D-4C92-BB61-5EFA18132DB6}" destId="{5AE26FB2-FC50-4DBA-B181-F6FDD3A3E0FA}" srcOrd="2" destOrd="0" presId="urn:microsoft.com/office/officeart/2018/2/layout/IconLabelList"/>
    <dgm:cxn modelId="{7EF9D3C6-32C3-4163-A435-58F6C4258B8E}" type="presParOf" srcId="{5AE26FB2-FC50-4DBA-B181-F6FDD3A3E0FA}" destId="{BF042B3F-B89A-4149-ACB3-DCD8F327A255}" srcOrd="0" destOrd="0" presId="urn:microsoft.com/office/officeart/2018/2/layout/IconLabelList"/>
    <dgm:cxn modelId="{B03B9453-C4D1-4DBD-B95C-B6972192BBB7}" type="presParOf" srcId="{5AE26FB2-FC50-4DBA-B181-F6FDD3A3E0FA}" destId="{2A95FCEF-8E58-4B9A-8D17-2178639E7F05}" srcOrd="1" destOrd="0" presId="urn:microsoft.com/office/officeart/2018/2/layout/IconLabelList"/>
    <dgm:cxn modelId="{0E788998-3DCF-407F-925E-4DDB9604E616}" type="presParOf" srcId="{5AE26FB2-FC50-4DBA-B181-F6FDD3A3E0FA}" destId="{30FD8182-510C-4E60-9F1F-33CB6542D87E}" srcOrd="2" destOrd="0" presId="urn:microsoft.com/office/officeart/2018/2/layout/IconLabelList"/>
    <dgm:cxn modelId="{F91C942E-A55C-4E05-A1DF-E9DD739E61BA}" type="presParOf" srcId="{540E52FA-7D5D-4C92-BB61-5EFA18132DB6}" destId="{BD2D9E01-6A19-4248-9070-8A79820599DD}" srcOrd="3" destOrd="0" presId="urn:microsoft.com/office/officeart/2018/2/layout/IconLabelList"/>
    <dgm:cxn modelId="{8D906465-70A4-4B1B-AB67-0E0A1850AA0A}" type="presParOf" srcId="{540E52FA-7D5D-4C92-BB61-5EFA18132DB6}" destId="{5BAC30C6-3370-4C72-8EA3-620BD1FD207D}" srcOrd="4" destOrd="0" presId="urn:microsoft.com/office/officeart/2018/2/layout/IconLabelList"/>
    <dgm:cxn modelId="{1FC1ABC8-B91C-4DDE-955D-62CA09BEEF19}" type="presParOf" srcId="{5BAC30C6-3370-4C72-8EA3-620BD1FD207D}" destId="{8D1B0E42-FBEA-46B3-A4E6-808C379C1542}" srcOrd="0" destOrd="0" presId="urn:microsoft.com/office/officeart/2018/2/layout/IconLabelList"/>
    <dgm:cxn modelId="{409E8C8C-3ED0-4459-BCF3-225C294E07C1}" type="presParOf" srcId="{5BAC30C6-3370-4C72-8EA3-620BD1FD207D}" destId="{3CBBA22A-90FE-4A65-87F8-3464D6768BD1}" srcOrd="1" destOrd="0" presId="urn:microsoft.com/office/officeart/2018/2/layout/IconLabelList"/>
    <dgm:cxn modelId="{F86DA8F2-004F-41BD-9504-A1BF6C2EFAD6}" type="presParOf" srcId="{5BAC30C6-3370-4C72-8EA3-620BD1FD207D}" destId="{9074D3CD-D1B0-4F59-A71D-2D2DA2E7CD5F}" srcOrd="2" destOrd="0" presId="urn:microsoft.com/office/officeart/2018/2/layout/IconLabelList"/>
    <dgm:cxn modelId="{01192964-12C1-4E35-9E01-862B47D6103F}" type="presParOf" srcId="{540E52FA-7D5D-4C92-BB61-5EFA18132DB6}" destId="{712E7B80-CC11-4BD4-92AF-BDAE17119A79}" srcOrd="5" destOrd="0" presId="urn:microsoft.com/office/officeart/2018/2/layout/IconLabelList"/>
    <dgm:cxn modelId="{F54EF031-7104-403B-BED9-447E0041A930}" type="presParOf" srcId="{540E52FA-7D5D-4C92-BB61-5EFA18132DB6}" destId="{2A3EEE3E-F877-4FA1-B906-77EA4DF7FBE3}" srcOrd="6" destOrd="0" presId="urn:microsoft.com/office/officeart/2018/2/layout/IconLabelList"/>
    <dgm:cxn modelId="{5EB24324-F13D-4CBB-AFBD-50D7AD32ECA9}" type="presParOf" srcId="{2A3EEE3E-F877-4FA1-B906-77EA4DF7FBE3}" destId="{8AFD9E4B-5185-4CD5-B8C4-25D5B413C730}" srcOrd="0" destOrd="0" presId="urn:microsoft.com/office/officeart/2018/2/layout/IconLabelList"/>
    <dgm:cxn modelId="{F02FBB4E-BD8B-4B5B-BBDE-8FD6C268627F}" type="presParOf" srcId="{2A3EEE3E-F877-4FA1-B906-77EA4DF7FBE3}" destId="{3C61B67F-C5F8-4DAF-ABB6-601EF6F51568}" srcOrd="1" destOrd="0" presId="urn:microsoft.com/office/officeart/2018/2/layout/IconLabelList"/>
    <dgm:cxn modelId="{EBD00F98-E3EC-4EDC-9430-6412D474FEB9}" type="presParOf" srcId="{2A3EEE3E-F877-4FA1-B906-77EA4DF7FBE3}" destId="{380225A4-B28C-453A-8E80-9EA3C80C68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D34EA6-4988-40CC-B6ED-399799EA41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44BC4-0F7E-4ADB-A5BA-B1D9B02AB9ED}">
      <dgm:prSet/>
      <dgm:spPr/>
      <dgm:t>
        <a:bodyPr/>
        <a:lstStyle/>
        <a:p>
          <a:r>
            <a:rPr lang="en-GB" b="0" i="0" dirty="0"/>
            <a:t>Visual Studio: An IDE for building ASP.NET Core web applications. </a:t>
          </a:r>
          <a:endParaRPr lang="en-US" dirty="0"/>
        </a:p>
      </dgm:t>
    </dgm:pt>
    <dgm:pt modelId="{CEDBB5FB-6083-4C8B-9EDE-043D069A0A6F}" type="parTrans" cxnId="{280C0E9C-ED4A-41F9-A421-F6672B612AD9}">
      <dgm:prSet/>
      <dgm:spPr/>
      <dgm:t>
        <a:bodyPr/>
        <a:lstStyle/>
        <a:p>
          <a:endParaRPr lang="en-US"/>
        </a:p>
      </dgm:t>
    </dgm:pt>
    <dgm:pt modelId="{5615CCD1-8B94-460A-9D9E-D7A6766C0FB7}" type="sibTrans" cxnId="{280C0E9C-ED4A-41F9-A421-F6672B612AD9}">
      <dgm:prSet/>
      <dgm:spPr/>
      <dgm:t>
        <a:bodyPr/>
        <a:lstStyle/>
        <a:p>
          <a:endParaRPr lang="en-US"/>
        </a:p>
      </dgm:t>
    </dgm:pt>
    <dgm:pt modelId="{80824CCE-0184-4C19-9CA5-E4E6D76B8F40}">
      <dgm:prSet/>
      <dgm:spPr/>
      <dgm:t>
        <a:bodyPr/>
        <a:lstStyle/>
        <a:p>
          <a:r>
            <a:rPr lang="en-GB" b="0" i="0" dirty="0"/>
            <a:t>C#: An OOP language used in ASP.NET Core development. </a:t>
          </a:r>
          <a:endParaRPr lang="en-US" dirty="0"/>
        </a:p>
      </dgm:t>
    </dgm:pt>
    <dgm:pt modelId="{EE83BE36-BBF5-47AF-8B67-5A49947A37A8}" type="parTrans" cxnId="{A07FAA46-8460-43AF-821B-292A4D288FA6}">
      <dgm:prSet/>
      <dgm:spPr/>
      <dgm:t>
        <a:bodyPr/>
        <a:lstStyle/>
        <a:p>
          <a:endParaRPr lang="en-US"/>
        </a:p>
      </dgm:t>
    </dgm:pt>
    <dgm:pt modelId="{971BEF35-65C5-46F4-96A4-E1C6F1859CBC}" type="sibTrans" cxnId="{A07FAA46-8460-43AF-821B-292A4D288FA6}">
      <dgm:prSet/>
      <dgm:spPr/>
      <dgm:t>
        <a:bodyPr/>
        <a:lstStyle/>
        <a:p>
          <a:endParaRPr lang="en-US"/>
        </a:p>
      </dgm:t>
    </dgm:pt>
    <dgm:pt modelId="{D7926045-1F45-4321-8537-A281CB4E00AC}">
      <dgm:prSet/>
      <dgm:spPr/>
      <dgm:t>
        <a:bodyPr/>
        <a:lstStyle/>
        <a:p>
          <a:r>
            <a:rPr lang="en-GB" b="0" i="0" dirty="0"/>
            <a:t>ASP.NET Core: A cross-platform web development framework </a:t>
          </a:r>
          <a:endParaRPr lang="en-US" dirty="0"/>
        </a:p>
      </dgm:t>
    </dgm:pt>
    <dgm:pt modelId="{BA12068E-1F9F-416C-B58B-15B5A104F362}" type="parTrans" cxnId="{3B6741B6-9632-46F1-BE41-DE5A2C3E0569}">
      <dgm:prSet/>
      <dgm:spPr/>
      <dgm:t>
        <a:bodyPr/>
        <a:lstStyle/>
        <a:p>
          <a:endParaRPr lang="en-US"/>
        </a:p>
      </dgm:t>
    </dgm:pt>
    <dgm:pt modelId="{8D2DA364-644B-4450-B3AE-6D102C7545D5}" type="sibTrans" cxnId="{3B6741B6-9632-46F1-BE41-DE5A2C3E0569}">
      <dgm:prSet/>
      <dgm:spPr/>
      <dgm:t>
        <a:bodyPr/>
        <a:lstStyle/>
        <a:p>
          <a:endParaRPr lang="en-US"/>
        </a:p>
      </dgm:t>
    </dgm:pt>
    <dgm:pt modelId="{67C41861-2825-4F3E-8686-354F408FCF85}">
      <dgm:prSet/>
      <dgm:spPr/>
      <dgm:t>
        <a:bodyPr/>
        <a:lstStyle/>
        <a:p>
          <a:r>
            <a:rPr lang="en-GB" b="0" i="0" dirty="0"/>
            <a:t>HTML5: Used for structuring and presenting content on the web.</a:t>
          </a:r>
          <a:endParaRPr lang="en-US" dirty="0"/>
        </a:p>
      </dgm:t>
    </dgm:pt>
    <dgm:pt modelId="{6A4421D4-A35C-4C96-BB80-6942B97B75FE}" type="parTrans" cxnId="{5B4A4B57-D6FE-4BEC-A088-3F9854360801}">
      <dgm:prSet/>
      <dgm:spPr/>
      <dgm:t>
        <a:bodyPr/>
        <a:lstStyle/>
        <a:p>
          <a:endParaRPr lang="en-US"/>
        </a:p>
      </dgm:t>
    </dgm:pt>
    <dgm:pt modelId="{8554FDD3-0E33-4AF4-9680-E9D61C7D0C12}" type="sibTrans" cxnId="{5B4A4B57-D6FE-4BEC-A088-3F9854360801}">
      <dgm:prSet/>
      <dgm:spPr/>
      <dgm:t>
        <a:bodyPr/>
        <a:lstStyle/>
        <a:p>
          <a:endParaRPr lang="en-US"/>
        </a:p>
      </dgm:t>
    </dgm:pt>
    <dgm:pt modelId="{63A9FEFB-0471-4A30-B10C-DE8527FF2619}">
      <dgm:prSet/>
      <dgm:spPr/>
      <dgm:t>
        <a:bodyPr/>
        <a:lstStyle/>
        <a:p>
          <a:r>
            <a:rPr lang="en-GB" b="0" i="0" dirty="0"/>
            <a:t>Bootstrap: A popular front-end framework that provides a collection of pre-built CSS styles and JavaScript components. </a:t>
          </a:r>
          <a:endParaRPr lang="en-US" dirty="0"/>
        </a:p>
      </dgm:t>
    </dgm:pt>
    <dgm:pt modelId="{6D226208-35AB-440C-A078-E236C45CBF6A}" type="parTrans" cxnId="{2D4FAAA7-AC57-4673-8928-D814A987A15D}">
      <dgm:prSet/>
      <dgm:spPr/>
      <dgm:t>
        <a:bodyPr/>
        <a:lstStyle/>
        <a:p>
          <a:endParaRPr lang="en-US"/>
        </a:p>
      </dgm:t>
    </dgm:pt>
    <dgm:pt modelId="{E9D511B5-0582-41B1-923C-1BCC1EBFB9EE}" type="sibTrans" cxnId="{2D4FAAA7-AC57-4673-8928-D814A987A15D}">
      <dgm:prSet/>
      <dgm:spPr/>
      <dgm:t>
        <a:bodyPr/>
        <a:lstStyle/>
        <a:p>
          <a:endParaRPr lang="en-US"/>
        </a:p>
      </dgm:t>
    </dgm:pt>
    <dgm:pt modelId="{567CAC64-8504-4455-A3EC-E8D6880113E3}">
      <dgm:prSet/>
      <dgm:spPr/>
      <dgm:t>
        <a:bodyPr/>
        <a:lstStyle/>
        <a:p>
          <a:r>
            <a:rPr lang="en-GB" b="0" i="0" dirty="0"/>
            <a:t>SQL Server Express 2019 </a:t>
          </a:r>
          <a:r>
            <a:rPr lang="en-GB" b="0" i="0" dirty="0" err="1"/>
            <a:t>LocalDB</a:t>
          </a:r>
          <a:r>
            <a:rPr lang="en-GB" dirty="0"/>
            <a:t>: </a:t>
          </a:r>
          <a:r>
            <a:rPr lang="en-GB" b="0" i="0" dirty="0"/>
            <a:t> A lightweight, local database solution.</a:t>
          </a:r>
          <a:endParaRPr lang="en-US" dirty="0"/>
        </a:p>
      </dgm:t>
    </dgm:pt>
    <dgm:pt modelId="{BE7A159F-18B3-4FF1-8078-407DF689E84B}" type="parTrans" cxnId="{118BE072-18BA-4D30-BC06-F9ADA587ECA0}">
      <dgm:prSet/>
      <dgm:spPr/>
      <dgm:t>
        <a:bodyPr/>
        <a:lstStyle/>
        <a:p>
          <a:endParaRPr lang="en-US"/>
        </a:p>
      </dgm:t>
    </dgm:pt>
    <dgm:pt modelId="{361EA847-4796-4A23-BE31-3733D629D779}" type="sibTrans" cxnId="{118BE072-18BA-4D30-BC06-F9ADA587ECA0}">
      <dgm:prSet/>
      <dgm:spPr/>
      <dgm:t>
        <a:bodyPr/>
        <a:lstStyle/>
        <a:p>
          <a:endParaRPr lang="en-US"/>
        </a:p>
      </dgm:t>
    </dgm:pt>
    <dgm:pt modelId="{2EBF6069-006B-4E29-8F2A-CD7686E8CDB7}">
      <dgm:prSet/>
      <dgm:spPr/>
      <dgm:t>
        <a:bodyPr/>
        <a:lstStyle/>
        <a:p>
          <a:r>
            <a:rPr lang="en-GB" b="0" i="0" dirty="0"/>
            <a:t>Entity Framework Core: An ORM framework that simplifies database access in ASP.NET Core applications. </a:t>
          </a:r>
          <a:endParaRPr lang="en-US" dirty="0"/>
        </a:p>
      </dgm:t>
    </dgm:pt>
    <dgm:pt modelId="{4D8F3857-C086-43A1-9B6C-2653E13B352D}" type="parTrans" cxnId="{28F44C90-A71A-4211-B75E-D7A1E71FE4AC}">
      <dgm:prSet/>
      <dgm:spPr/>
      <dgm:t>
        <a:bodyPr/>
        <a:lstStyle/>
        <a:p>
          <a:endParaRPr lang="en-US"/>
        </a:p>
      </dgm:t>
    </dgm:pt>
    <dgm:pt modelId="{6EF9F342-0AF5-422A-B020-645186508738}" type="sibTrans" cxnId="{28F44C90-A71A-4211-B75E-D7A1E71FE4AC}">
      <dgm:prSet/>
      <dgm:spPr/>
      <dgm:t>
        <a:bodyPr/>
        <a:lstStyle/>
        <a:p>
          <a:endParaRPr lang="en-US"/>
        </a:p>
      </dgm:t>
    </dgm:pt>
    <dgm:pt modelId="{59D4EED0-65DA-437B-BF07-9B49312B35B5}">
      <dgm:prSet/>
      <dgm:spPr/>
      <dgm:t>
        <a:bodyPr/>
        <a:lstStyle/>
        <a:p>
          <a:r>
            <a:rPr lang="en-GB" b="0" i="0"/>
            <a:t>AutoMapper: A library that simplifies object-to-object mapping in .NET applications. </a:t>
          </a:r>
          <a:endParaRPr lang="en-US"/>
        </a:p>
      </dgm:t>
    </dgm:pt>
    <dgm:pt modelId="{0912E369-8EEB-4125-B2FA-CFB048279596}" type="parTrans" cxnId="{127FA3AF-32B7-4617-B942-1E50CBD5A4C6}">
      <dgm:prSet/>
      <dgm:spPr/>
      <dgm:t>
        <a:bodyPr/>
        <a:lstStyle/>
        <a:p>
          <a:endParaRPr lang="en-US"/>
        </a:p>
      </dgm:t>
    </dgm:pt>
    <dgm:pt modelId="{29994BD8-EBFD-45A0-9248-85118CA393F1}" type="sibTrans" cxnId="{127FA3AF-32B7-4617-B942-1E50CBD5A4C6}">
      <dgm:prSet/>
      <dgm:spPr/>
      <dgm:t>
        <a:bodyPr/>
        <a:lstStyle/>
        <a:p>
          <a:endParaRPr lang="en-US"/>
        </a:p>
      </dgm:t>
    </dgm:pt>
    <dgm:pt modelId="{F0EED35D-B203-459A-B425-6EB15888F557}">
      <dgm:prSet/>
      <dgm:spPr/>
      <dgm:t>
        <a:bodyPr/>
        <a:lstStyle/>
        <a:p>
          <a:r>
            <a:rPr lang="en-GB" b="0" i="0"/>
            <a:t>NUnit Framework: A unit testing framework for .NET applications. </a:t>
          </a:r>
          <a:endParaRPr lang="en-US"/>
        </a:p>
      </dgm:t>
    </dgm:pt>
    <dgm:pt modelId="{B472F9EB-2872-4CD3-8DDD-EDE6E8CD2C81}" type="parTrans" cxnId="{97905EAE-DF1C-458B-B1BA-D7C4C01D0B0E}">
      <dgm:prSet/>
      <dgm:spPr/>
      <dgm:t>
        <a:bodyPr/>
        <a:lstStyle/>
        <a:p>
          <a:endParaRPr lang="en-US"/>
        </a:p>
      </dgm:t>
    </dgm:pt>
    <dgm:pt modelId="{3ED48A65-2F78-47E4-BC78-82DAD9305B4D}" type="sibTrans" cxnId="{97905EAE-DF1C-458B-B1BA-D7C4C01D0B0E}">
      <dgm:prSet/>
      <dgm:spPr/>
      <dgm:t>
        <a:bodyPr/>
        <a:lstStyle/>
        <a:p>
          <a:endParaRPr lang="en-US"/>
        </a:p>
      </dgm:t>
    </dgm:pt>
    <dgm:pt modelId="{A4A6F47A-8F38-4A0B-9ABC-8E744E2E2858}">
      <dgm:prSet/>
      <dgm:spPr/>
      <dgm:t>
        <a:bodyPr/>
        <a:lstStyle/>
        <a:p>
          <a:r>
            <a:rPr lang="en-GB" b="0" i="0"/>
            <a:t>Moq Framework: A mocking framework for .NET applications. </a:t>
          </a:r>
          <a:endParaRPr lang="en-US"/>
        </a:p>
      </dgm:t>
    </dgm:pt>
    <dgm:pt modelId="{731AAB57-B9FC-4903-8B87-87EBB57CF53B}" type="parTrans" cxnId="{EEC14C6C-BD53-4479-9F40-8DB178A53B61}">
      <dgm:prSet/>
      <dgm:spPr/>
      <dgm:t>
        <a:bodyPr/>
        <a:lstStyle/>
        <a:p>
          <a:endParaRPr lang="en-US"/>
        </a:p>
      </dgm:t>
    </dgm:pt>
    <dgm:pt modelId="{DBFBA6EF-38B8-4ABE-8BA8-4C8FEE21D26F}" type="sibTrans" cxnId="{EEC14C6C-BD53-4479-9F40-8DB178A53B61}">
      <dgm:prSet/>
      <dgm:spPr/>
      <dgm:t>
        <a:bodyPr/>
        <a:lstStyle/>
        <a:p>
          <a:endParaRPr lang="en-US"/>
        </a:p>
      </dgm:t>
    </dgm:pt>
    <dgm:pt modelId="{7FA3F55B-FBAD-49A1-B60A-5A0CA92AC77D}">
      <dgm:prSet/>
      <dgm:spPr/>
      <dgm:t>
        <a:bodyPr/>
        <a:lstStyle/>
        <a:p>
          <a:r>
            <a:rPr lang="en-GB" b="0" i="0" dirty="0"/>
            <a:t>Postman: An API development and testing tool that simplifies the process of making HTTP requests and testing APIs. </a:t>
          </a:r>
          <a:endParaRPr lang="en-US" dirty="0"/>
        </a:p>
      </dgm:t>
    </dgm:pt>
    <dgm:pt modelId="{DD0F73F9-EB58-449E-B2FF-979B0C056EE0}" type="parTrans" cxnId="{F7B131BE-90D6-490D-A0B9-26C784B604C0}">
      <dgm:prSet/>
      <dgm:spPr/>
      <dgm:t>
        <a:bodyPr/>
        <a:lstStyle/>
        <a:p>
          <a:endParaRPr lang="en-US"/>
        </a:p>
      </dgm:t>
    </dgm:pt>
    <dgm:pt modelId="{23036A53-DF95-41E5-874B-31A22EFA201D}" type="sibTrans" cxnId="{F7B131BE-90D6-490D-A0B9-26C784B604C0}">
      <dgm:prSet/>
      <dgm:spPr/>
      <dgm:t>
        <a:bodyPr/>
        <a:lstStyle/>
        <a:p>
          <a:endParaRPr lang="en-US"/>
        </a:p>
      </dgm:t>
    </dgm:pt>
    <dgm:pt modelId="{D2A31269-82F8-4EF3-A97F-CD03F9674B0C}" type="pres">
      <dgm:prSet presAssocID="{BED34EA6-4988-40CC-B6ED-399799EA4109}" presName="linear" presStyleCnt="0">
        <dgm:presLayoutVars>
          <dgm:animLvl val="lvl"/>
          <dgm:resizeHandles val="exact"/>
        </dgm:presLayoutVars>
      </dgm:prSet>
      <dgm:spPr/>
    </dgm:pt>
    <dgm:pt modelId="{E95FC3B2-2428-4D19-91B0-1C985616025D}" type="pres">
      <dgm:prSet presAssocID="{F4D44BC4-0F7E-4ADB-A5BA-B1D9B02AB9ED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D4592496-9BC7-4D25-A4AE-BDE71407B57B}" type="pres">
      <dgm:prSet presAssocID="{5615CCD1-8B94-460A-9D9E-D7A6766C0FB7}" presName="spacer" presStyleCnt="0"/>
      <dgm:spPr/>
    </dgm:pt>
    <dgm:pt modelId="{D1DC328A-7DD6-4408-A590-5BE6E5A968E0}" type="pres">
      <dgm:prSet presAssocID="{80824CCE-0184-4C19-9CA5-E4E6D76B8F40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800EA21C-2323-41F7-A2C1-0DB80C562A3C}" type="pres">
      <dgm:prSet presAssocID="{971BEF35-65C5-46F4-96A4-E1C6F1859CBC}" presName="spacer" presStyleCnt="0"/>
      <dgm:spPr/>
    </dgm:pt>
    <dgm:pt modelId="{A9D1DF13-6BDA-45B6-B4A5-378B5C3DE2B4}" type="pres">
      <dgm:prSet presAssocID="{D7926045-1F45-4321-8537-A281CB4E00AC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A4721625-F78B-48B4-87E7-AA42DF9E1A22}" type="pres">
      <dgm:prSet presAssocID="{8D2DA364-644B-4450-B3AE-6D102C7545D5}" presName="spacer" presStyleCnt="0"/>
      <dgm:spPr/>
    </dgm:pt>
    <dgm:pt modelId="{4E4E68F6-0E84-4C49-AE7C-AFE93685653D}" type="pres">
      <dgm:prSet presAssocID="{67C41861-2825-4F3E-8686-354F408FCF85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0CCE074-F963-41D1-AEB5-972F8DA9EC01}" type="pres">
      <dgm:prSet presAssocID="{8554FDD3-0E33-4AF4-9680-E9D61C7D0C12}" presName="spacer" presStyleCnt="0"/>
      <dgm:spPr/>
    </dgm:pt>
    <dgm:pt modelId="{9F80FEC0-6D0F-43DF-98B2-C7A8508778DD}" type="pres">
      <dgm:prSet presAssocID="{63A9FEFB-0471-4A30-B10C-DE8527FF2619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30B9FA33-3B80-4535-A4BD-1FF15B2749D0}" type="pres">
      <dgm:prSet presAssocID="{E9D511B5-0582-41B1-923C-1BCC1EBFB9EE}" presName="spacer" presStyleCnt="0"/>
      <dgm:spPr/>
    </dgm:pt>
    <dgm:pt modelId="{68B52609-47C8-4052-AA8B-34A705AB241B}" type="pres">
      <dgm:prSet presAssocID="{567CAC64-8504-4455-A3EC-E8D6880113E3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01F8F64A-08EF-4235-9F1E-2B76B7A4898F}" type="pres">
      <dgm:prSet presAssocID="{361EA847-4796-4A23-BE31-3733D629D779}" presName="spacer" presStyleCnt="0"/>
      <dgm:spPr/>
    </dgm:pt>
    <dgm:pt modelId="{0C5FD3FA-6BEE-4C66-8254-DB9A2AC8484F}" type="pres">
      <dgm:prSet presAssocID="{2EBF6069-006B-4E29-8F2A-CD7686E8CDB7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F351114A-D866-4514-879C-28C98CFEA244}" type="pres">
      <dgm:prSet presAssocID="{6EF9F342-0AF5-422A-B020-645186508738}" presName="spacer" presStyleCnt="0"/>
      <dgm:spPr/>
    </dgm:pt>
    <dgm:pt modelId="{61C551E5-7B3B-40AA-AB94-BD304DAD967E}" type="pres">
      <dgm:prSet presAssocID="{59D4EED0-65DA-437B-BF07-9B49312B35B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BE3116D1-7961-4C54-BEED-0E7EAD2E9265}" type="pres">
      <dgm:prSet presAssocID="{29994BD8-EBFD-45A0-9248-85118CA393F1}" presName="spacer" presStyleCnt="0"/>
      <dgm:spPr/>
    </dgm:pt>
    <dgm:pt modelId="{EA2B90C2-B464-4422-98B3-85ED80A27873}" type="pres">
      <dgm:prSet presAssocID="{F0EED35D-B203-459A-B425-6EB15888F557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43B77ADD-E035-4E6D-8CF8-DCE913302815}" type="pres">
      <dgm:prSet presAssocID="{3ED48A65-2F78-47E4-BC78-82DAD9305B4D}" presName="spacer" presStyleCnt="0"/>
      <dgm:spPr/>
    </dgm:pt>
    <dgm:pt modelId="{91591904-D5FE-409B-8AE3-C06DF533BF5B}" type="pres">
      <dgm:prSet presAssocID="{A4A6F47A-8F38-4A0B-9ABC-8E744E2E2858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C6DEFAF0-F591-4132-B2ED-0E70F60F0EAD}" type="pres">
      <dgm:prSet presAssocID="{DBFBA6EF-38B8-4ABE-8BA8-4C8FEE21D26F}" presName="spacer" presStyleCnt="0"/>
      <dgm:spPr/>
    </dgm:pt>
    <dgm:pt modelId="{0EF93ECF-D101-4F0C-9766-748420B14610}" type="pres">
      <dgm:prSet presAssocID="{7FA3F55B-FBAD-49A1-B60A-5A0CA92AC77D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FD3CB03-52BD-444B-9F54-0941D88718DB}" type="presOf" srcId="{F0EED35D-B203-459A-B425-6EB15888F557}" destId="{EA2B90C2-B464-4422-98B3-85ED80A27873}" srcOrd="0" destOrd="0" presId="urn:microsoft.com/office/officeart/2005/8/layout/vList2"/>
    <dgm:cxn modelId="{5F57B717-2972-4FBD-8980-88AE1765CD23}" type="presOf" srcId="{BED34EA6-4988-40CC-B6ED-399799EA4109}" destId="{D2A31269-82F8-4EF3-A97F-CD03F9674B0C}" srcOrd="0" destOrd="0" presId="urn:microsoft.com/office/officeart/2005/8/layout/vList2"/>
    <dgm:cxn modelId="{A07FAA46-8460-43AF-821B-292A4D288FA6}" srcId="{BED34EA6-4988-40CC-B6ED-399799EA4109}" destId="{80824CCE-0184-4C19-9CA5-E4E6D76B8F40}" srcOrd="1" destOrd="0" parTransId="{EE83BE36-BBF5-47AF-8B67-5A49947A37A8}" sibTransId="{971BEF35-65C5-46F4-96A4-E1C6F1859CBC}"/>
    <dgm:cxn modelId="{EEC14C6C-BD53-4479-9F40-8DB178A53B61}" srcId="{BED34EA6-4988-40CC-B6ED-399799EA4109}" destId="{A4A6F47A-8F38-4A0B-9ABC-8E744E2E2858}" srcOrd="9" destOrd="0" parTransId="{731AAB57-B9FC-4903-8B87-87EBB57CF53B}" sibTransId="{DBFBA6EF-38B8-4ABE-8BA8-4C8FEE21D26F}"/>
    <dgm:cxn modelId="{B568D36C-CE86-4E5F-AA2C-92B2E967EBF0}" type="presOf" srcId="{67C41861-2825-4F3E-8686-354F408FCF85}" destId="{4E4E68F6-0E84-4C49-AE7C-AFE93685653D}" srcOrd="0" destOrd="0" presId="urn:microsoft.com/office/officeart/2005/8/layout/vList2"/>
    <dgm:cxn modelId="{7D082452-7E11-4542-A751-CD10DA379FE4}" type="presOf" srcId="{F4D44BC4-0F7E-4ADB-A5BA-B1D9B02AB9ED}" destId="{E95FC3B2-2428-4D19-91B0-1C985616025D}" srcOrd="0" destOrd="0" presId="urn:microsoft.com/office/officeart/2005/8/layout/vList2"/>
    <dgm:cxn modelId="{118BE072-18BA-4D30-BC06-F9ADA587ECA0}" srcId="{BED34EA6-4988-40CC-B6ED-399799EA4109}" destId="{567CAC64-8504-4455-A3EC-E8D6880113E3}" srcOrd="5" destOrd="0" parTransId="{BE7A159F-18B3-4FF1-8078-407DF689E84B}" sibTransId="{361EA847-4796-4A23-BE31-3733D629D779}"/>
    <dgm:cxn modelId="{4EE42454-B119-4C60-AE26-8A2AB3D99F59}" type="presOf" srcId="{D7926045-1F45-4321-8537-A281CB4E00AC}" destId="{A9D1DF13-6BDA-45B6-B4A5-378B5C3DE2B4}" srcOrd="0" destOrd="0" presId="urn:microsoft.com/office/officeart/2005/8/layout/vList2"/>
    <dgm:cxn modelId="{004AFD74-94F9-49AF-A83E-548DE57EDF70}" type="presOf" srcId="{A4A6F47A-8F38-4A0B-9ABC-8E744E2E2858}" destId="{91591904-D5FE-409B-8AE3-C06DF533BF5B}" srcOrd="0" destOrd="0" presId="urn:microsoft.com/office/officeart/2005/8/layout/vList2"/>
    <dgm:cxn modelId="{5B4A4B57-D6FE-4BEC-A088-3F9854360801}" srcId="{BED34EA6-4988-40CC-B6ED-399799EA4109}" destId="{67C41861-2825-4F3E-8686-354F408FCF85}" srcOrd="3" destOrd="0" parTransId="{6A4421D4-A35C-4C96-BB80-6942B97B75FE}" sibTransId="{8554FDD3-0E33-4AF4-9680-E9D61C7D0C12}"/>
    <dgm:cxn modelId="{28F44C90-A71A-4211-B75E-D7A1E71FE4AC}" srcId="{BED34EA6-4988-40CC-B6ED-399799EA4109}" destId="{2EBF6069-006B-4E29-8F2A-CD7686E8CDB7}" srcOrd="6" destOrd="0" parTransId="{4D8F3857-C086-43A1-9B6C-2653E13B352D}" sibTransId="{6EF9F342-0AF5-422A-B020-645186508738}"/>
    <dgm:cxn modelId="{1F7BDC92-8078-49FF-92D7-6B6635F2520C}" type="presOf" srcId="{567CAC64-8504-4455-A3EC-E8D6880113E3}" destId="{68B52609-47C8-4052-AA8B-34A705AB241B}" srcOrd="0" destOrd="0" presId="urn:microsoft.com/office/officeart/2005/8/layout/vList2"/>
    <dgm:cxn modelId="{0ADB1B96-B992-4E5C-8E00-D181B49EA5AA}" type="presOf" srcId="{80824CCE-0184-4C19-9CA5-E4E6D76B8F40}" destId="{D1DC328A-7DD6-4408-A590-5BE6E5A968E0}" srcOrd="0" destOrd="0" presId="urn:microsoft.com/office/officeart/2005/8/layout/vList2"/>
    <dgm:cxn modelId="{280C0E9C-ED4A-41F9-A421-F6672B612AD9}" srcId="{BED34EA6-4988-40CC-B6ED-399799EA4109}" destId="{F4D44BC4-0F7E-4ADB-A5BA-B1D9B02AB9ED}" srcOrd="0" destOrd="0" parTransId="{CEDBB5FB-6083-4C8B-9EDE-043D069A0A6F}" sibTransId="{5615CCD1-8B94-460A-9D9E-D7A6766C0FB7}"/>
    <dgm:cxn modelId="{007BEEA2-957D-41FC-9AEA-26A54C6F9C7D}" type="presOf" srcId="{63A9FEFB-0471-4A30-B10C-DE8527FF2619}" destId="{9F80FEC0-6D0F-43DF-98B2-C7A8508778DD}" srcOrd="0" destOrd="0" presId="urn:microsoft.com/office/officeart/2005/8/layout/vList2"/>
    <dgm:cxn modelId="{2D4FAAA7-AC57-4673-8928-D814A987A15D}" srcId="{BED34EA6-4988-40CC-B6ED-399799EA4109}" destId="{63A9FEFB-0471-4A30-B10C-DE8527FF2619}" srcOrd="4" destOrd="0" parTransId="{6D226208-35AB-440C-A078-E236C45CBF6A}" sibTransId="{E9D511B5-0582-41B1-923C-1BCC1EBFB9EE}"/>
    <dgm:cxn modelId="{D44E48A8-8CD3-4AC4-B154-E9C430A52E7D}" type="presOf" srcId="{7FA3F55B-FBAD-49A1-B60A-5A0CA92AC77D}" destId="{0EF93ECF-D101-4F0C-9766-748420B14610}" srcOrd="0" destOrd="0" presId="urn:microsoft.com/office/officeart/2005/8/layout/vList2"/>
    <dgm:cxn modelId="{97905EAE-DF1C-458B-B1BA-D7C4C01D0B0E}" srcId="{BED34EA6-4988-40CC-B6ED-399799EA4109}" destId="{F0EED35D-B203-459A-B425-6EB15888F557}" srcOrd="8" destOrd="0" parTransId="{B472F9EB-2872-4CD3-8DDD-EDE6E8CD2C81}" sibTransId="{3ED48A65-2F78-47E4-BC78-82DAD9305B4D}"/>
    <dgm:cxn modelId="{127FA3AF-32B7-4617-B942-1E50CBD5A4C6}" srcId="{BED34EA6-4988-40CC-B6ED-399799EA4109}" destId="{59D4EED0-65DA-437B-BF07-9B49312B35B5}" srcOrd="7" destOrd="0" parTransId="{0912E369-8EEB-4125-B2FA-CFB048279596}" sibTransId="{29994BD8-EBFD-45A0-9248-85118CA393F1}"/>
    <dgm:cxn modelId="{3B6741B6-9632-46F1-BE41-DE5A2C3E0569}" srcId="{BED34EA6-4988-40CC-B6ED-399799EA4109}" destId="{D7926045-1F45-4321-8537-A281CB4E00AC}" srcOrd="2" destOrd="0" parTransId="{BA12068E-1F9F-416C-B58B-15B5A104F362}" sibTransId="{8D2DA364-644B-4450-B3AE-6D102C7545D5}"/>
    <dgm:cxn modelId="{EAA810B7-BA78-4007-A174-417BDB8290C6}" type="presOf" srcId="{2EBF6069-006B-4E29-8F2A-CD7686E8CDB7}" destId="{0C5FD3FA-6BEE-4C66-8254-DB9A2AC8484F}" srcOrd="0" destOrd="0" presId="urn:microsoft.com/office/officeart/2005/8/layout/vList2"/>
    <dgm:cxn modelId="{F7B131BE-90D6-490D-A0B9-26C784B604C0}" srcId="{BED34EA6-4988-40CC-B6ED-399799EA4109}" destId="{7FA3F55B-FBAD-49A1-B60A-5A0CA92AC77D}" srcOrd="10" destOrd="0" parTransId="{DD0F73F9-EB58-449E-B2FF-979B0C056EE0}" sibTransId="{23036A53-DF95-41E5-874B-31A22EFA201D}"/>
    <dgm:cxn modelId="{FFE46ED5-489F-4073-98F9-4B50C3F3FA73}" type="presOf" srcId="{59D4EED0-65DA-437B-BF07-9B49312B35B5}" destId="{61C551E5-7B3B-40AA-AB94-BD304DAD967E}" srcOrd="0" destOrd="0" presId="urn:microsoft.com/office/officeart/2005/8/layout/vList2"/>
    <dgm:cxn modelId="{0FA29CB8-589A-4E12-A6F2-2F153B3E8CD6}" type="presParOf" srcId="{D2A31269-82F8-4EF3-A97F-CD03F9674B0C}" destId="{E95FC3B2-2428-4D19-91B0-1C985616025D}" srcOrd="0" destOrd="0" presId="urn:microsoft.com/office/officeart/2005/8/layout/vList2"/>
    <dgm:cxn modelId="{AE39A688-CC2F-4532-998C-B9952764D499}" type="presParOf" srcId="{D2A31269-82F8-4EF3-A97F-CD03F9674B0C}" destId="{D4592496-9BC7-4D25-A4AE-BDE71407B57B}" srcOrd="1" destOrd="0" presId="urn:microsoft.com/office/officeart/2005/8/layout/vList2"/>
    <dgm:cxn modelId="{F04E6165-B40A-4507-A41D-C42168487466}" type="presParOf" srcId="{D2A31269-82F8-4EF3-A97F-CD03F9674B0C}" destId="{D1DC328A-7DD6-4408-A590-5BE6E5A968E0}" srcOrd="2" destOrd="0" presId="urn:microsoft.com/office/officeart/2005/8/layout/vList2"/>
    <dgm:cxn modelId="{56A04795-3B23-4556-AED1-AFEEF5080CFB}" type="presParOf" srcId="{D2A31269-82F8-4EF3-A97F-CD03F9674B0C}" destId="{800EA21C-2323-41F7-A2C1-0DB80C562A3C}" srcOrd="3" destOrd="0" presId="urn:microsoft.com/office/officeart/2005/8/layout/vList2"/>
    <dgm:cxn modelId="{C2FD4D40-E074-45B2-83D2-258AD0E3FBAA}" type="presParOf" srcId="{D2A31269-82F8-4EF3-A97F-CD03F9674B0C}" destId="{A9D1DF13-6BDA-45B6-B4A5-378B5C3DE2B4}" srcOrd="4" destOrd="0" presId="urn:microsoft.com/office/officeart/2005/8/layout/vList2"/>
    <dgm:cxn modelId="{7FE11524-6B9F-40BA-BFBE-26A216D6EDB5}" type="presParOf" srcId="{D2A31269-82F8-4EF3-A97F-CD03F9674B0C}" destId="{A4721625-F78B-48B4-87E7-AA42DF9E1A22}" srcOrd="5" destOrd="0" presId="urn:microsoft.com/office/officeart/2005/8/layout/vList2"/>
    <dgm:cxn modelId="{EF4BB8E4-A242-4541-999B-21851B9BE24A}" type="presParOf" srcId="{D2A31269-82F8-4EF3-A97F-CD03F9674B0C}" destId="{4E4E68F6-0E84-4C49-AE7C-AFE93685653D}" srcOrd="6" destOrd="0" presId="urn:microsoft.com/office/officeart/2005/8/layout/vList2"/>
    <dgm:cxn modelId="{1735FF96-C1CC-4838-9C40-5D2A45D2AA26}" type="presParOf" srcId="{D2A31269-82F8-4EF3-A97F-CD03F9674B0C}" destId="{10CCE074-F963-41D1-AEB5-972F8DA9EC01}" srcOrd="7" destOrd="0" presId="urn:microsoft.com/office/officeart/2005/8/layout/vList2"/>
    <dgm:cxn modelId="{7A1AEF4D-5138-436B-BED0-C06056937BF8}" type="presParOf" srcId="{D2A31269-82F8-4EF3-A97F-CD03F9674B0C}" destId="{9F80FEC0-6D0F-43DF-98B2-C7A8508778DD}" srcOrd="8" destOrd="0" presId="urn:microsoft.com/office/officeart/2005/8/layout/vList2"/>
    <dgm:cxn modelId="{C0996330-34DF-49A2-AC9A-5748570981F8}" type="presParOf" srcId="{D2A31269-82F8-4EF3-A97F-CD03F9674B0C}" destId="{30B9FA33-3B80-4535-A4BD-1FF15B2749D0}" srcOrd="9" destOrd="0" presId="urn:microsoft.com/office/officeart/2005/8/layout/vList2"/>
    <dgm:cxn modelId="{F2CF49F8-C4DB-4C7D-99E2-DE4A13B1990C}" type="presParOf" srcId="{D2A31269-82F8-4EF3-A97F-CD03F9674B0C}" destId="{68B52609-47C8-4052-AA8B-34A705AB241B}" srcOrd="10" destOrd="0" presId="urn:microsoft.com/office/officeart/2005/8/layout/vList2"/>
    <dgm:cxn modelId="{79B7A2CA-A11C-4F07-9114-B6876B1DCF39}" type="presParOf" srcId="{D2A31269-82F8-4EF3-A97F-CD03F9674B0C}" destId="{01F8F64A-08EF-4235-9F1E-2B76B7A4898F}" srcOrd="11" destOrd="0" presId="urn:microsoft.com/office/officeart/2005/8/layout/vList2"/>
    <dgm:cxn modelId="{2A16C322-79A2-4698-8D80-247EC46B4AF5}" type="presParOf" srcId="{D2A31269-82F8-4EF3-A97F-CD03F9674B0C}" destId="{0C5FD3FA-6BEE-4C66-8254-DB9A2AC8484F}" srcOrd="12" destOrd="0" presId="urn:microsoft.com/office/officeart/2005/8/layout/vList2"/>
    <dgm:cxn modelId="{552A572F-0323-490F-AA3E-DA10A6B42BEF}" type="presParOf" srcId="{D2A31269-82F8-4EF3-A97F-CD03F9674B0C}" destId="{F351114A-D866-4514-879C-28C98CFEA244}" srcOrd="13" destOrd="0" presId="urn:microsoft.com/office/officeart/2005/8/layout/vList2"/>
    <dgm:cxn modelId="{797A9CDD-159F-4918-8552-A4A518426347}" type="presParOf" srcId="{D2A31269-82F8-4EF3-A97F-CD03F9674B0C}" destId="{61C551E5-7B3B-40AA-AB94-BD304DAD967E}" srcOrd="14" destOrd="0" presId="urn:microsoft.com/office/officeart/2005/8/layout/vList2"/>
    <dgm:cxn modelId="{6AB1553A-0714-4E5B-9BFC-2F0C15573BFD}" type="presParOf" srcId="{D2A31269-82F8-4EF3-A97F-CD03F9674B0C}" destId="{BE3116D1-7961-4C54-BEED-0E7EAD2E9265}" srcOrd="15" destOrd="0" presId="urn:microsoft.com/office/officeart/2005/8/layout/vList2"/>
    <dgm:cxn modelId="{4549E2F3-3E09-4697-856C-DB55B24A5039}" type="presParOf" srcId="{D2A31269-82F8-4EF3-A97F-CD03F9674B0C}" destId="{EA2B90C2-B464-4422-98B3-85ED80A27873}" srcOrd="16" destOrd="0" presId="urn:microsoft.com/office/officeart/2005/8/layout/vList2"/>
    <dgm:cxn modelId="{4788B8DB-64C7-4313-9744-473790F7FBD8}" type="presParOf" srcId="{D2A31269-82F8-4EF3-A97F-CD03F9674B0C}" destId="{43B77ADD-E035-4E6D-8CF8-DCE913302815}" srcOrd="17" destOrd="0" presId="urn:microsoft.com/office/officeart/2005/8/layout/vList2"/>
    <dgm:cxn modelId="{B856197B-7ABB-4E98-A46D-C9ACED41A5B7}" type="presParOf" srcId="{D2A31269-82F8-4EF3-A97F-CD03F9674B0C}" destId="{91591904-D5FE-409B-8AE3-C06DF533BF5B}" srcOrd="18" destOrd="0" presId="urn:microsoft.com/office/officeart/2005/8/layout/vList2"/>
    <dgm:cxn modelId="{588376A9-EF5E-4DC9-9DA3-D0ACBE150413}" type="presParOf" srcId="{D2A31269-82F8-4EF3-A97F-CD03F9674B0C}" destId="{C6DEFAF0-F591-4132-B2ED-0E70F60F0EAD}" srcOrd="19" destOrd="0" presId="urn:microsoft.com/office/officeart/2005/8/layout/vList2"/>
    <dgm:cxn modelId="{CDE0CBC6-A73E-47E3-9DEE-0882694DB9D0}" type="presParOf" srcId="{D2A31269-82F8-4EF3-A97F-CD03F9674B0C}" destId="{0EF93ECF-D101-4F0C-9766-748420B1461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AC8C13-2FFC-4F59-8FE8-AB0DBBF56C5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4A4334-6042-4FC4-82B9-3C4562042E64}">
      <dgm:prSet/>
      <dgm:spPr/>
      <dgm:t>
        <a:bodyPr/>
        <a:lstStyle/>
        <a:p>
          <a:r>
            <a:rPr lang="en-US"/>
            <a:t>Set up</a:t>
          </a:r>
        </a:p>
      </dgm:t>
    </dgm:pt>
    <dgm:pt modelId="{1411EE2D-6B72-42D8-ACA7-75BC9DF8BE90}" type="parTrans" cxnId="{604BFDF4-D974-43FB-8E5A-C7F143C681AA}">
      <dgm:prSet/>
      <dgm:spPr/>
      <dgm:t>
        <a:bodyPr/>
        <a:lstStyle/>
        <a:p>
          <a:endParaRPr lang="en-US"/>
        </a:p>
      </dgm:t>
    </dgm:pt>
    <dgm:pt modelId="{91EB848D-22E9-42F9-B88A-2AE6592E30AE}" type="sibTrans" cxnId="{604BFDF4-D974-43FB-8E5A-C7F143C681AA}">
      <dgm:prSet/>
      <dgm:spPr/>
      <dgm:t>
        <a:bodyPr/>
        <a:lstStyle/>
        <a:p>
          <a:endParaRPr lang="en-US"/>
        </a:p>
      </dgm:t>
    </dgm:pt>
    <dgm:pt modelId="{38F52FFF-101E-4572-A1EF-B56470382D26}">
      <dgm:prSet/>
      <dgm:spPr/>
      <dgm:t>
        <a:bodyPr/>
        <a:lstStyle/>
        <a:p>
          <a:r>
            <a:rPr lang="en-US" dirty="0"/>
            <a:t>Dependencies</a:t>
          </a:r>
        </a:p>
      </dgm:t>
    </dgm:pt>
    <dgm:pt modelId="{F01B6E01-E680-4326-B4A2-7F68030020B0}" type="parTrans" cxnId="{9320E338-B96F-41DA-8152-CEA9A474B8F8}">
      <dgm:prSet/>
      <dgm:spPr/>
      <dgm:t>
        <a:bodyPr/>
        <a:lstStyle/>
        <a:p>
          <a:endParaRPr lang="en-US"/>
        </a:p>
      </dgm:t>
    </dgm:pt>
    <dgm:pt modelId="{C4B04142-4558-4961-AC34-14AB8FA54050}" type="sibTrans" cxnId="{9320E338-B96F-41DA-8152-CEA9A474B8F8}">
      <dgm:prSet/>
      <dgm:spPr/>
      <dgm:t>
        <a:bodyPr/>
        <a:lstStyle/>
        <a:p>
          <a:endParaRPr lang="en-US"/>
        </a:p>
      </dgm:t>
    </dgm:pt>
    <dgm:pt modelId="{DC9E6BD3-E7FF-4BB0-AF7D-A34C47E3A840}">
      <dgm:prSet/>
      <dgm:spPr/>
      <dgm:t>
        <a:bodyPr/>
        <a:lstStyle/>
        <a:p>
          <a:r>
            <a:rPr lang="en-US" dirty="0" err="1"/>
            <a:t>DbContext</a:t>
          </a:r>
          <a:endParaRPr lang="en-US" dirty="0"/>
        </a:p>
      </dgm:t>
    </dgm:pt>
    <dgm:pt modelId="{0EFCC6F5-25F2-4FAF-B0B4-743C1F1E8E67}" type="parTrans" cxnId="{7EC9ED6B-C8BD-4308-8A89-6C56EBD8A2D1}">
      <dgm:prSet/>
      <dgm:spPr/>
      <dgm:t>
        <a:bodyPr/>
        <a:lstStyle/>
        <a:p>
          <a:endParaRPr lang="en-US"/>
        </a:p>
      </dgm:t>
    </dgm:pt>
    <dgm:pt modelId="{5AEAF862-52A8-4CA6-8410-5A17269CD63C}" type="sibTrans" cxnId="{7EC9ED6B-C8BD-4308-8A89-6C56EBD8A2D1}">
      <dgm:prSet/>
      <dgm:spPr/>
      <dgm:t>
        <a:bodyPr/>
        <a:lstStyle/>
        <a:p>
          <a:endParaRPr lang="en-US"/>
        </a:p>
      </dgm:t>
    </dgm:pt>
    <dgm:pt modelId="{215D14EF-FC77-4541-BAB7-B4AED2BCFC13}">
      <dgm:prSet/>
      <dgm:spPr/>
      <dgm:t>
        <a:bodyPr/>
        <a:lstStyle/>
        <a:p>
          <a:r>
            <a:rPr lang="en-US" dirty="0"/>
            <a:t>Migration</a:t>
          </a:r>
        </a:p>
      </dgm:t>
    </dgm:pt>
    <dgm:pt modelId="{BF3982CC-A742-474C-AE38-5A4046CAC492}" type="parTrans" cxnId="{14C91BAD-7F63-402F-BD97-F197AEFECB62}">
      <dgm:prSet/>
      <dgm:spPr/>
      <dgm:t>
        <a:bodyPr/>
        <a:lstStyle/>
        <a:p>
          <a:endParaRPr lang="en-US"/>
        </a:p>
      </dgm:t>
    </dgm:pt>
    <dgm:pt modelId="{06F88F0C-5617-4D1D-B74D-43BEEC255A46}" type="sibTrans" cxnId="{14C91BAD-7F63-402F-BD97-F197AEFECB62}">
      <dgm:prSet/>
      <dgm:spPr/>
      <dgm:t>
        <a:bodyPr/>
        <a:lstStyle/>
        <a:p>
          <a:endParaRPr lang="en-US"/>
        </a:p>
      </dgm:t>
    </dgm:pt>
    <dgm:pt modelId="{9A671D29-8414-487E-AEFF-EF604659F76A}">
      <dgm:prSet/>
      <dgm:spPr/>
      <dgm:t>
        <a:bodyPr/>
        <a:lstStyle/>
        <a:p>
          <a:r>
            <a:rPr lang="en-US" dirty="0"/>
            <a:t>Controller</a:t>
          </a:r>
        </a:p>
      </dgm:t>
    </dgm:pt>
    <dgm:pt modelId="{CCFEEC26-19CE-4FE6-AD9F-2ADC3E708490}" type="parTrans" cxnId="{9506DCEE-6C4C-4B9C-9B8D-E989EDD724DF}">
      <dgm:prSet/>
      <dgm:spPr/>
      <dgm:t>
        <a:bodyPr/>
        <a:lstStyle/>
        <a:p>
          <a:endParaRPr lang="en-US"/>
        </a:p>
      </dgm:t>
    </dgm:pt>
    <dgm:pt modelId="{F8663D40-03FC-45CB-8ABF-7691902B228A}" type="sibTrans" cxnId="{9506DCEE-6C4C-4B9C-9B8D-E989EDD724DF}">
      <dgm:prSet/>
      <dgm:spPr/>
      <dgm:t>
        <a:bodyPr/>
        <a:lstStyle/>
        <a:p>
          <a:endParaRPr lang="en-US"/>
        </a:p>
      </dgm:t>
    </dgm:pt>
    <dgm:pt modelId="{6F7A6A71-B38E-49D2-8F56-5EF90E28F50D}">
      <dgm:prSet/>
      <dgm:spPr/>
      <dgm:t>
        <a:bodyPr/>
        <a:lstStyle/>
        <a:p>
          <a:r>
            <a:rPr lang="en-US" dirty="0"/>
            <a:t>Views</a:t>
          </a:r>
        </a:p>
      </dgm:t>
    </dgm:pt>
    <dgm:pt modelId="{74D39811-B93A-404B-B6E7-6F1F06A5D674}" type="parTrans" cxnId="{CBDF098B-E94A-49B5-894D-9ED75A009773}">
      <dgm:prSet/>
      <dgm:spPr/>
      <dgm:t>
        <a:bodyPr/>
        <a:lstStyle/>
        <a:p>
          <a:endParaRPr lang="en-US"/>
        </a:p>
      </dgm:t>
    </dgm:pt>
    <dgm:pt modelId="{5FBEC465-F6D4-4AFE-A38F-299D84F859E6}" type="sibTrans" cxnId="{CBDF098B-E94A-49B5-894D-9ED75A009773}">
      <dgm:prSet/>
      <dgm:spPr/>
      <dgm:t>
        <a:bodyPr/>
        <a:lstStyle/>
        <a:p>
          <a:endParaRPr lang="en-US"/>
        </a:p>
      </dgm:t>
    </dgm:pt>
    <dgm:pt modelId="{5AE45866-3803-4D4C-84DD-3C519DD8A4D1}">
      <dgm:prSet/>
      <dgm:spPr/>
      <dgm:t>
        <a:bodyPr/>
        <a:lstStyle/>
        <a:p>
          <a:r>
            <a:rPr lang="en-US" dirty="0"/>
            <a:t>Service Layer</a:t>
          </a:r>
        </a:p>
      </dgm:t>
    </dgm:pt>
    <dgm:pt modelId="{6DA34AD1-48AD-45D3-B07A-2ED40814C9E1}" type="parTrans" cxnId="{35317758-1918-445B-9296-DCF550F937CC}">
      <dgm:prSet/>
      <dgm:spPr/>
      <dgm:t>
        <a:bodyPr/>
        <a:lstStyle/>
        <a:p>
          <a:endParaRPr lang="en-US"/>
        </a:p>
      </dgm:t>
    </dgm:pt>
    <dgm:pt modelId="{3B5DFB38-F337-4EC6-BA56-CD25FDC21979}" type="sibTrans" cxnId="{35317758-1918-445B-9296-DCF550F937CC}">
      <dgm:prSet/>
      <dgm:spPr/>
      <dgm:t>
        <a:bodyPr/>
        <a:lstStyle/>
        <a:p>
          <a:endParaRPr lang="en-US"/>
        </a:p>
      </dgm:t>
    </dgm:pt>
    <dgm:pt modelId="{F95BBCD2-EA37-4DE1-9138-782BE94FB094}">
      <dgm:prSet/>
      <dgm:spPr/>
      <dgm:t>
        <a:bodyPr/>
        <a:lstStyle/>
        <a:p>
          <a:r>
            <a:rPr lang="en-US" dirty="0"/>
            <a:t>Validation Logic</a:t>
          </a:r>
        </a:p>
      </dgm:t>
    </dgm:pt>
    <dgm:pt modelId="{708D84BD-A6CE-4F84-9A07-281692E67F1B}" type="parTrans" cxnId="{F6C73474-0DED-4F78-97AC-627C879252C2}">
      <dgm:prSet/>
      <dgm:spPr/>
      <dgm:t>
        <a:bodyPr/>
        <a:lstStyle/>
        <a:p>
          <a:endParaRPr lang="en-US"/>
        </a:p>
      </dgm:t>
    </dgm:pt>
    <dgm:pt modelId="{B89620B8-A6B9-49C3-9E00-44768F60EEC2}" type="sibTrans" cxnId="{F6C73474-0DED-4F78-97AC-627C879252C2}">
      <dgm:prSet/>
      <dgm:spPr/>
      <dgm:t>
        <a:bodyPr/>
        <a:lstStyle/>
        <a:p>
          <a:endParaRPr lang="en-US"/>
        </a:p>
      </dgm:t>
    </dgm:pt>
    <dgm:pt modelId="{4663F9F1-D0B2-4D5E-AFE9-775FCDE28DB6}">
      <dgm:prSet/>
      <dgm:spPr/>
      <dgm:t>
        <a:bodyPr/>
        <a:lstStyle/>
        <a:p>
          <a:r>
            <a:rPr lang="en-US" dirty="0"/>
            <a:t>Unit Testing</a:t>
          </a:r>
        </a:p>
      </dgm:t>
    </dgm:pt>
    <dgm:pt modelId="{674CFED5-11E9-4572-B849-86A621FE5CF0}" type="parTrans" cxnId="{82A0F272-2A2C-4202-9992-78007F61C616}">
      <dgm:prSet/>
      <dgm:spPr/>
      <dgm:t>
        <a:bodyPr/>
        <a:lstStyle/>
        <a:p>
          <a:endParaRPr lang="en-US"/>
        </a:p>
      </dgm:t>
    </dgm:pt>
    <dgm:pt modelId="{ED7C2AEA-B967-4D53-8665-D5AC8ED41C31}" type="sibTrans" cxnId="{82A0F272-2A2C-4202-9992-78007F61C616}">
      <dgm:prSet/>
      <dgm:spPr/>
      <dgm:t>
        <a:bodyPr/>
        <a:lstStyle/>
        <a:p>
          <a:endParaRPr lang="en-US"/>
        </a:p>
      </dgm:t>
    </dgm:pt>
    <dgm:pt modelId="{22468BD0-C808-425A-9851-188DF08286BE}">
      <dgm:prSet/>
      <dgm:spPr/>
      <dgm:t>
        <a:bodyPr/>
        <a:lstStyle/>
        <a:p>
          <a:r>
            <a:rPr lang="en-US" dirty="0"/>
            <a:t>Authentication and Authorization</a:t>
          </a:r>
        </a:p>
      </dgm:t>
    </dgm:pt>
    <dgm:pt modelId="{691D8878-6129-4CB6-9C30-9167C20650AE}" type="parTrans" cxnId="{3F4E57D5-A4EA-4570-901F-D13C12E5F610}">
      <dgm:prSet/>
      <dgm:spPr/>
      <dgm:t>
        <a:bodyPr/>
        <a:lstStyle/>
        <a:p>
          <a:endParaRPr lang="en-GB"/>
        </a:p>
      </dgm:t>
    </dgm:pt>
    <dgm:pt modelId="{0ABEFCE6-98AA-4D48-9D26-5BB7D8124DDC}" type="sibTrans" cxnId="{3F4E57D5-A4EA-4570-901F-D13C12E5F610}">
      <dgm:prSet/>
      <dgm:spPr/>
      <dgm:t>
        <a:bodyPr/>
        <a:lstStyle/>
        <a:p>
          <a:endParaRPr lang="en-GB"/>
        </a:p>
      </dgm:t>
    </dgm:pt>
    <dgm:pt modelId="{AE1BCEA6-E3AD-4671-8DC1-F69C792F6D91}">
      <dgm:prSet/>
      <dgm:spPr/>
      <dgm:t>
        <a:bodyPr/>
        <a:lstStyle/>
        <a:p>
          <a:endParaRPr lang="en-US" dirty="0"/>
        </a:p>
      </dgm:t>
    </dgm:pt>
    <dgm:pt modelId="{FDA1FDA9-9B15-4314-8894-6AEA0D5BD41A}" type="parTrans" cxnId="{BC771D22-D9FA-47FE-933D-A79F6AFAFBAB}">
      <dgm:prSet/>
      <dgm:spPr/>
      <dgm:t>
        <a:bodyPr/>
        <a:lstStyle/>
        <a:p>
          <a:endParaRPr lang="en-GB"/>
        </a:p>
      </dgm:t>
    </dgm:pt>
    <dgm:pt modelId="{04C5BB16-1897-4F14-A148-E20609E3091B}" type="sibTrans" cxnId="{BC771D22-D9FA-47FE-933D-A79F6AFAFBAB}">
      <dgm:prSet/>
      <dgm:spPr/>
      <dgm:t>
        <a:bodyPr/>
        <a:lstStyle/>
        <a:p>
          <a:endParaRPr lang="en-GB"/>
        </a:p>
      </dgm:t>
    </dgm:pt>
    <dgm:pt modelId="{395592C1-D466-425E-A44D-0E9BDABB3291}" type="pres">
      <dgm:prSet presAssocID="{ACAC8C13-2FFC-4F59-8FE8-AB0DBBF56C51}" presName="Name0" presStyleCnt="0">
        <dgm:presLayoutVars>
          <dgm:dir/>
          <dgm:resizeHandles val="exact"/>
        </dgm:presLayoutVars>
      </dgm:prSet>
      <dgm:spPr/>
    </dgm:pt>
    <dgm:pt modelId="{AEE6546A-DC95-4077-8B3C-6C9AF2B0FB2A}" type="pres">
      <dgm:prSet presAssocID="{784A4334-6042-4FC4-82B9-3C4562042E64}" presName="node" presStyleLbl="node1" presStyleIdx="0" presStyleCnt="10">
        <dgm:presLayoutVars>
          <dgm:bulletEnabled val="1"/>
        </dgm:presLayoutVars>
      </dgm:prSet>
      <dgm:spPr/>
    </dgm:pt>
    <dgm:pt modelId="{AC2C3C5A-9585-4713-B54B-0A394C831E6C}" type="pres">
      <dgm:prSet presAssocID="{91EB848D-22E9-42F9-B88A-2AE6592E30AE}" presName="sibTrans" presStyleLbl="sibTrans1D1" presStyleIdx="0" presStyleCnt="9"/>
      <dgm:spPr/>
    </dgm:pt>
    <dgm:pt modelId="{3E223E68-2CB5-4C11-87C2-68AD1378C2FB}" type="pres">
      <dgm:prSet presAssocID="{91EB848D-22E9-42F9-B88A-2AE6592E30AE}" presName="connectorText" presStyleLbl="sibTrans1D1" presStyleIdx="0" presStyleCnt="9"/>
      <dgm:spPr/>
    </dgm:pt>
    <dgm:pt modelId="{E22928CA-8B4E-46C4-B8FA-EFB4A09F8061}" type="pres">
      <dgm:prSet presAssocID="{38F52FFF-101E-4572-A1EF-B56470382D26}" presName="node" presStyleLbl="node1" presStyleIdx="1" presStyleCnt="10">
        <dgm:presLayoutVars>
          <dgm:bulletEnabled val="1"/>
        </dgm:presLayoutVars>
      </dgm:prSet>
      <dgm:spPr/>
    </dgm:pt>
    <dgm:pt modelId="{6FE98568-1A3D-4B71-85C5-925685A271FC}" type="pres">
      <dgm:prSet presAssocID="{C4B04142-4558-4961-AC34-14AB8FA54050}" presName="sibTrans" presStyleLbl="sibTrans1D1" presStyleIdx="1" presStyleCnt="9"/>
      <dgm:spPr/>
    </dgm:pt>
    <dgm:pt modelId="{D22DDC2B-15D1-4FAB-8481-DC4BA7453B3F}" type="pres">
      <dgm:prSet presAssocID="{C4B04142-4558-4961-AC34-14AB8FA54050}" presName="connectorText" presStyleLbl="sibTrans1D1" presStyleIdx="1" presStyleCnt="9"/>
      <dgm:spPr/>
    </dgm:pt>
    <dgm:pt modelId="{6ECF92A1-8A61-46C5-BE0E-1B341778F3C8}" type="pres">
      <dgm:prSet presAssocID="{DC9E6BD3-E7FF-4BB0-AF7D-A34C47E3A840}" presName="node" presStyleLbl="node1" presStyleIdx="2" presStyleCnt="10">
        <dgm:presLayoutVars>
          <dgm:bulletEnabled val="1"/>
        </dgm:presLayoutVars>
      </dgm:prSet>
      <dgm:spPr/>
    </dgm:pt>
    <dgm:pt modelId="{2D27F983-E54C-4A41-A031-A45413AF874E}" type="pres">
      <dgm:prSet presAssocID="{5AEAF862-52A8-4CA6-8410-5A17269CD63C}" presName="sibTrans" presStyleLbl="sibTrans1D1" presStyleIdx="2" presStyleCnt="9"/>
      <dgm:spPr/>
    </dgm:pt>
    <dgm:pt modelId="{0E6C9F5F-87BD-4EA3-8ECD-C22CB2CA4068}" type="pres">
      <dgm:prSet presAssocID="{5AEAF862-52A8-4CA6-8410-5A17269CD63C}" presName="connectorText" presStyleLbl="sibTrans1D1" presStyleIdx="2" presStyleCnt="9"/>
      <dgm:spPr/>
    </dgm:pt>
    <dgm:pt modelId="{C32C5A6E-67EF-4F66-867B-1D060EEB5A37}" type="pres">
      <dgm:prSet presAssocID="{215D14EF-FC77-4541-BAB7-B4AED2BCFC13}" presName="node" presStyleLbl="node1" presStyleIdx="3" presStyleCnt="10">
        <dgm:presLayoutVars>
          <dgm:bulletEnabled val="1"/>
        </dgm:presLayoutVars>
      </dgm:prSet>
      <dgm:spPr/>
    </dgm:pt>
    <dgm:pt modelId="{6BFEEA6A-1EC8-4CA1-86C3-188A33934781}" type="pres">
      <dgm:prSet presAssocID="{06F88F0C-5617-4D1D-B74D-43BEEC255A46}" presName="sibTrans" presStyleLbl="sibTrans1D1" presStyleIdx="3" presStyleCnt="9"/>
      <dgm:spPr/>
    </dgm:pt>
    <dgm:pt modelId="{07521FB2-DACF-4D5F-B82B-D06DD86D63FB}" type="pres">
      <dgm:prSet presAssocID="{06F88F0C-5617-4D1D-B74D-43BEEC255A46}" presName="connectorText" presStyleLbl="sibTrans1D1" presStyleIdx="3" presStyleCnt="9"/>
      <dgm:spPr/>
    </dgm:pt>
    <dgm:pt modelId="{6FDA411B-23C9-4074-AA20-8E4ABA4840BD}" type="pres">
      <dgm:prSet presAssocID="{9A671D29-8414-487E-AEFF-EF604659F76A}" presName="node" presStyleLbl="node1" presStyleIdx="4" presStyleCnt="10">
        <dgm:presLayoutVars>
          <dgm:bulletEnabled val="1"/>
        </dgm:presLayoutVars>
      </dgm:prSet>
      <dgm:spPr/>
    </dgm:pt>
    <dgm:pt modelId="{16EDED0A-980B-477D-8A03-70A526D5ED12}" type="pres">
      <dgm:prSet presAssocID="{F8663D40-03FC-45CB-8ABF-7691902B228A}" presName="sibTrans" presStyleLbl="sibTrans1D1" presStyleIdx="4" presStyleCnt="9"/>
      <dgm:spPr/>
    </dgm:pt>
    <dgm:pt modelId="{5D2C3D7E-6A16-40BE-B861-91A039A40B76}" type="pres">
      <dgm:prSet presAssocID="{F8663D40-03FC-45CB-8ABF-7691902B228A}" presName="connectorText" presStyleLbl="sibTrans1D1" presStyleIdx="4" presStyleCnt="9"/>
      <dgm:spPr/>
    </dgm:pt>
    <dgm:pt modelId="{72BED237-8BAE-4E4D-A033-26669E9F7CE2}" type="pres">
      <dgm:prSet presAssocID="{6F7A6A71-B38E-49D2-8F56-5EF90E28F50D}" presName="node" presStyleLbl="node1" presStyleIdx="5" presStyleCnt="10">
        <dgm:presLayoutVars>
          <dgm:bulletEnabled val="1"/>
        </dgm:presLayoutVars>
      </dgm:prSet>
      <dgm:spPr/>
    </dgm:pt>
    <dgm:pt modelId="{5FB6DC2C-3BEF-42C4-84B6-2E9DE8A38A1E}" type="pres">
      <dgm:prSet presAssocID="{5FBEC465-F6D4-4AFE-A38F-299D84F859E6}" presName="sibTrans" presStyleLbl="sibTrans1D1" presStyleIdx="5" presStyleCnt="9"/>
      <dgm:spPr/>
    </dgm:pt>
    <dgm:pt modelId="{32492023-29B0-4016-A85F-7593095A5ECB}" type="pres">
      <dgm:prSet presAssocID="{5FBEC465-F6D4-4AFE-A38F-299D84F859E6}" presName="connectorText" presStyleLbl="sibTrans1D1" presStyleIdx="5" presStyleCnt="9"/>
      <dgm:spPr/>
    </dgm:pt>
    <dgm:pt modelId="{5B8A7D7A-6270-4237-B100-2FC2D7B323CD}" type="pres">
      <dgm:prSet presAssocID="{5AE45866-3803-4D4C-84DD-3C519DD8A4D1}" presName="node" presStyleLbl="node1" presStyleIdx="6" presStyleCnt="10">
        <dgm:presLayoutVars>
          <dgm:bulletEnabled val="1"/>
        </dgm:presLayoutVars>
      </dgm:prSet>
      <dgm:spPr/>
    </dgm:pt>
    <dgm:pt modelId="{25D252ED-5F27-4A58-8FB7-128364592AF0}" type="pres">
      <dgm:prSet presAssocID="{3B5DFB38-F337-4EC6-BA56-CD25FDC21979}" presName="sibTrans" presStyleLbl="sibTrans1D1" presStyleIdx="6" presStyleCnt="9"/>
      <dgm:spPr/>
    </dgm:pt>
    <dgm:pt modelId="{9879FF92-558B-4EA6-9F17-5555570DA130}" type="pres">
      <dgm:prSet presAssocID="{3B5DFB38-F337-4EC6-BA56-CD25FDC21979}" presName="connectorText" presStyleLbl="sibTrans1D1" presStyleIdx="6" presStyleCnt="9"/>
      <dgm:spPr/>
    </dgm:pt>
    <dgm:pt modelId="{3E26746E-06FC-4185-8600-C6F6C20A5636}" type="pres">
      <dgm:prSet presAssocID="{22468BD0-C808-425A-9851-188DF08286BE}" presName="node" presStyleLbl="node1" presStyleIdx="7" presStyleCnt="10">
        <dgm:presLayoutVars>
          <dgm:bulletEnabled val="1"/>
        </dgm:presLayoutVars>
      </dgm:prSet>
      <dgm:spPr/>
    </dgm:pt>
    <dgm:pt modelId="{89BC4BD0-E592-4B72-979F-B2FF3E8EE957}" type="pres">
      <dgm:prSet presAssocID="{0ABEFCE6-98AA-4D48-9D26-5BB7D8124DDC}" presName="sibTrans" presStyleLbl="sibTrans1D1" presStyleIdx="7" presStyleCnt="9"/>
      <dgm:spPr/>
    </dgm:pt>
    <dgm:pt modelId="{03D83BF8-6F6D-4312-A120-FA6ACC31B3CE}" type="pres">
      <dgm:prSet presAssocID="{0ABEFCE6-98AA-4D48-9D26-5BB7D8124DDC}" presName="connectorText" presStyleLbl="sibTrans1D1" presStyleIdx="7" presStyleCnt="9"/>
      <dgm:spPr/>
    </dgm:pt>
    <dgm:pt modelId="{B1AEC3D7-140B-40EA-B119-5475252DCC85}" type="pres">
      <dgm:prSet presAssocID="{F95BBCD2-EA37-4DE1-9138-782BE94FB094}" presName="node" presStyleLbl="node1" presStyleIdx="8" presStyleCnt="10">
        <dgm:presLayoutVars>
          <dgm:bulletEnabled val="1"/>
        </dgm:presLayoutVars>
      </dgm:prSet>
      <dgm:spPr/>
    </dgm:pt>
    <dgm:pt modelId="{491B512A-6C0F-4C53-AAFC-21BFBEF0C1AF}" type="pres">
      <dgm:prSet presAssocID="{B89620B8-A6B9-49C3-9E00-44768F60EEC2}" presName="sibTrans" presStyleLbl="sibTrans1D1" presStyleIdx="8" presStyleCnt="9"/>
      <dgm:spPr/>
    </dgm:pt>
    <dgm:pt modelId="{5D8F630C-D5F1-4CCA-A48B-BD8D59F17220}" type="pres">
      <dgm:prSet presAssocID="{B89620B8-A6B9-49C3-9E00-44768F60EEC2}" presName="connectorText" presStyleLbl="sibTrans1D1" presStyleIdx="8" presStyleCnt="9"/>
      <dgm:spPr/>
    </dgm:pt>
    <dgm:pt modelId="{EEF382BD-C4F3-4A78-921F-C7B6BCC4B5DE}" type="pres">
      <dgm:prSet presAssocID="{4663F9F1-D0B2-4D5E-AFE9-775FCDE28DB6}" presName="node" presStyleLbl="node1" presStyleIdx="9" presStyleCnt="10">
        <dgm:presLayoutVars>
          <dgm:bulletEnabled val="1"/>
        </dgm:presLayoutVars>
      </dgm:prSet>
      <dgm:spPr/>
    </dgm:pt>
  </dgm:ptLst>
  <dgm:cxnLst>
    <dgm:cxn modelId="{B669CB09-B45C-419E-B367-00DB80A04779}" type="presOf" srcId="{06F88F0C-5617-4D1D-B74D-43BEEC255A46}" destId="{07521FB2-DACF-4D5F-B82B-D06DD86D63FB}" srcOrd="1" destOrd="0" presId="urn:microsoft.com/office/officeart/2016/7/layout/RepeatingBendingProcessNew"/>
    <dgm:cxn modelId="{26E74C1C-7562-467D-A786-6A50FA4E8D09}" type="presOf" srcId="{ACAC8C13-2FFC-4F59-8FE8-AB0DBBF56C51}" destId="{395592C1-D466-425E-A44D-0E9BDABB3291}" srcOrd="0" destOrd="0" presId="urn:microsoft.com/office/officeart/2016/7/layout/RepeatingBendingProcessNew"/>
    <dgm:cxn modelId="{21037A20-1A22-418C-9C4D-89D98C108256}" type="presOf" srcId="{B89620B8-A6B9-49C3-9E00-44768F60EEC2}" destId="{5D8F630C-D5F1-4CCA-A48B-BD8D59F17220}" srcOrd="1" destOrd="0" presId="urn:microsoft.com/office/officeart/2016/7/layout/RepeatingBendingProcessNew"/>
    <dgm:cxn modelId="{BC771D22-D9FA-47FE-933D-A79F6AFAFBAB}" srcId="{22468BD0-C808-425A-9851-188DF08286BE}" destId="{AE1BCEA6-E3AD-4671-8DC1-F69C792F6D91}" srcOrd="0" destOrd="0" parTransId="{FDA1FDA9-9B15-4314-8894-6AEA0D5BD41A}" sibTransId="{04C5BB16-1897-4F14-A148-E20609E3091B}"/>
    <dgm:cxn modelId="{3FB11A32-17CA-4EDA-AFFE-6820023D5D55}" type="presOf" srcId="{C4B04142-4558-4961-AC34-14AB8FA54050}" destId="{D22DDC2B-15D1-4FAB-8481-DC4BA7453B3F}" srcOrd="1" destOrd="0" presId="urn:microsoft.com/office/officeart/2016/7/layout/RepeatingBendingProcessNew"/>
    <dgm:cxn modelId="{9320E338-B96F-41DA-8152-CEA9A474B8F8}" srcId="{ACAC8C13-2FFC-4F59-8FE8-AB0DBBF56C51}" destId="{38F52FFF-101E-4572-A1EF-B56470382D26}" srcOrd="1" destOrd="0" parTransId="{F01B6E01-E680-4326-B4A2-7F68030020B0}" sibTransId="{C4B04142-4558-4961-AC34-14AB8FA54050}"/>
    <dgm:cxn modelId="{14310E5D-BF81-401B-9997-12DB66EF7108}" type="presOf" srcId="{5AEAF862-52A8-4CA6-8410-5A17269CD63C}" destId="{2D27F983-E54C-4A41-A031-A45413AF874E}" srcOrd="0" destOrd="0" presId="urn:microsoft.com/office/officeart/2016/7/layout/RepeatingBendingProcessNew"/>
    <dgm:cxn modelId="{2B6D9C5D-AACC-467B-BA96-F04596A75A37}" type="presOf" srcId="{215D14EF-FC77-4541-BAB7-B4AED2BCFC13}" destId="{C32C5A6E-67EF-4F66-867B-1D060EEB5A37}" srcOrd="0" destOrd="0" presId="urn:microsoft.com/office/officeart/2016/7/layout/RepeatingBendingProcessNew"/>
    <dgm:cxn modelId="{E99D3E5E-D25A-4DCB-A68A-AF1AA97C6C54}" type="presOf" srcId="{F8663D40-03FC-45CB-8ABF-7691902B228A}" destId="{5D2C3D7E-6A16-40BE-B861-91A039A40B76}" srcOrd="1" destOrd="0" presId="urn:microsoft.com/office/officeart/2016/7/layout/RepeatingBendingProcessNew"/>
    <dgm:cxn modelId="{DD4C0761-A866-4855-A1EC-0A2F9D96F31A}" type="presOf" srcId="{784A4334-6042-4FC4-82B9-3C4562042E64}" destId="{AEE6546A-DC95-4077-8B3C-6C9AF2B0FB2A}" srcOrd="0" destOrd="0" presId="urn:microsoft.com/office/officeart/2016/7/layout/RepeatingBendingProcessNew"/>
    <dgm:cxn modelId="{DEDDA166-6207-414B-9816-F63003CACEE5}" type="presOf" srcId="{0ABEFCE6-98AA-4D48-9D26-5BB7D8124DDC}" destId="{03D83BF8-6F6D-4312-A120-FA6ACC31B3CE}" srcOrd="1" destOrd="0" presId="urn:microsoft.com/office/officeart/2016/7/layout/RepeatingBendingProcessNew"/>
    <dgm:cxn modelId="{FED11A67-3DED-469B-8791-7CBFB6DD7520}" type="presOf" srcId="{3B5DFB38-F337-4EC6-BA56-CD25FDC21979}" destId="{9879FF92-558B-4EA6-9F17-5555570DA130}" srcOrd="1" destOrd="0" presId="urn:microsoft.com/office/officeart/2016/7/layout/RepeatingBendingProcessNew"/>
    <dgm:cxn modelId="{14B8CE67-58E9-4306-A07F-667C39ACEC1F}" type="presOf" srcId="{38F52FFF-101E-4572-A1EF-B56470382D26}" destId="{E22928CA-8B4E-46C4-B8FA-EFB4A09F8061}" srcOrd="0" destOrd="0" presId="urn:microsoft.com/office/officeart/2016/7/layout/RepeatingBendingProcessNew"/>
    <dgm:cxn modelId="{2A235069-4BB8-428E-BE70-598BA15DCD63}" type="presOf" srcId="{06F88F0C-5617-4D1D-B74D-43BEEC255A46}" destId="{6BFEEA6A-1EC8-4CA1-86C3-188A33934781}" srcOrd="0" destOrd="0" presId="urn:microsoft.com/office/officeart/2016/7/layout/RepeatingBendingProcessNew"/>
    <dgm:cxn modelId="{7EC9ED6B-C8BD-4308-8A89-6C56EBD8A2D1}" srcId="{ACAC8C13-2FFC-4F59-8FE8-AB0DBBF56C51}" destId="{DC9E6BD3-E7FF-4BB0-AF7D-A34C47E3A840}" srcOrd="2" destOrd="0" parTransId="{0EFCC6F5-25F2-4FAF-B0B4-743C1F1E8E67}" sibTransId="{5AEAF862-52A8-4CA6-8410-5A17269CD63C}"/>
    <dgm:cxn modelId="{CB0FDC6F-FD9D-4DCF-ACEC-1D3DC5F2023B}" type="presOf" srcId="{AE1BCEA6-E3AD-4671-8DC1-F69C792F6D91}" destId="{3E26746E-06FC-4185-8600-C6F6C20A5636}" srcOrd="0" destOrd="1" presId="urn:microsoft.com/office/officeart/2016/7/layout/RepeatingBendingProcessNew"/>
    <dgm:cxn modelId="{DCF52E50-C483-4A45-868B-A2B75CCC2197}" type="presOf" srcId="{5FBEC465-F6D4-4AFE-A38F-299D84F859E6}" destId="{5FB6DC2C-3BEF-42C4-84B6-2E9DE8A38A1E}" srcOrd="0" destOrd="0" presId="urn:microsoft.com/office/officeart/2016/7/layout/RepeatingBendingProcessNew"/>
    <dgm:cxn modelId="{9FEB0351-4C35-44EA-BDEB-27CE38C5A1FF}" type="presOf" srcId="{5FBEC465-F6D4-4AFE-A38F-299D84F859E6}" destId="{32492023-29B0-4016-A85F-7593095A5ECB}" srcOrd="1" destOrd="0" presId="urn:microsoft.com/office/officeart/2016/7/layout/RepeatingBendingProcessNew"/>
    <dgm:cxn modelId="{82A0F272-2A2C-4202-9992-78007F61C616}" srcId="{ACAC8C13-2FFC-4F59-8FE8-AB0DBBF56C51}" destId="{4663F9F1-D0B2-4D5E-AFE9-775FCDE28DB6}" srcOrd="9" destOrd="0" parTransId="{674CFED5-11E9-4572-B849-86A621FE5CF0}" sibTransId="{ED7C2AEA-B967-4D53-8665-D5AC8ED41C31}"/>
    <dgm:cxn modelId="{F6C73474-0DED-4F78-97AC-627C879252C2}" srcId="{ACAC8C13-2FFC-4F59-8FE8-AB0DBBF56C51}" destId="{F95BBCD2-EA37-4DE1-9138-782BE94FB094}" srcOrd="8" destOrd="0" parTransId="{708D84BD-A6CE-4F84-9A07-281692E67F1B}" sibTransId="{B89620B8-A6B9-49C3-9E00-44768F60EEC2}"/>
    <dgm:cxn modelId="{35317758-1918-445B-9296-DCF550F937CC}" srcId="{ACAC8C13-2FFC-4F59-8FE8-AB0DBBF56C51}" destId="{5AE45866-3803-4D4C-84DD-3C519DD8A4D1}" srcOrd="6" destOrd="0" parTransId="{6DA34AD1-48AD-45D3-B07A-2ED40814C9E1}" sibTransId="{3B5DFB38-F337-4EC6-BA56-CD25FDC21979}"/>
    <dgm:cxn modelId="{87F0B959-114F-47C5-B157-F3C3C5574923}" type="presOf" srcId="{F95BBCD2-EA37-4DE1-9138-782BE94FB094}" destId="{B1AEC3D7-140B-40EA-B119-5475252DCC85}" srcOrd="0" destOrd="0" presId="urn:microsoft.com/office/officeart/2016/7/layout/RepeatingBendingProcessNew"/>
    <dgm:cxn modelId="{50AA2C83-1B42-4B6C-8A0F-295EC36A7A14}" type="presOf" srcId="{5AE45866-3803-4D4C-84DD-3C519DD8A4D1}" destId="{5B8A7D7A-6270-4237-B100-2FC2D7B323CD}" srcOrd="0" destOrd="0" presId="urn:microsoft.com/office/officeart/2016/7/layout/RepeatingBendingProcessNew"/>
    <dgm:cxn modelId="{D69B7186-6F03-4825-AE52-5DB23EBD09E7}" type="presOf" srcId="{F8663D40-03FC-45CB-8ABF-7691902B228A}" destId="{16EDED0A-980B-477D-8A03-70A526D5ED12}" srcOrd="0" destOrd="0" presId="urn:microsoft.com/office/officeart/2016/7/layout/RepeatingBendingProcessNew"/>
    <dgm:cxn modelId="{CBDF098B-E94A-49B5-894D-9ED75A009773}" srcId="{ACAC8C13-2FFC-4F59-8FE8-AB0DBBF56C51}" destId="{6F7A6A71-B38E-49D2-8F56-5EF90E28F50D}" srcOrd="5" destOrd="0" parTransId="{74D39811-B93A-404B-B6E7-6F1F06A5D674}" sibTransId="{5FBEC465-F6D4-4AFE-A38F-299D84F859E6}"/>
    <dgm:cxn modelId="{9B5617AC-3CCD-4F69-AFEA-01C4DC80B36C}" type="presOf" srcId="{3B5DFB38-F337-4EC6-BA56-CD25FDC21979}" destId="{25D252ED-5F27-4A58-8FB7-128364592AF0}" srcOrd="0" destOrd="0" presId="urn:microsoft.com/office/officeart/2016/7/layout/RepeatingBendingProcessNew"/>
    <dgm:cxn modelId="{14C91BAD-7F63-402F-BD97-F197AEFECB62}" srcId="{ACAC8C13-2FFC-4F59-8FE8-AB0DBBF56C51}" destId="{215D14EF-FC77-4541-BAB7-B4AED2BCFC13}" srcOrd="3" destOrd="0" parTransId="{BF3982CC-A742-474C-AE38-5A4046CAC492}" sibTransId="{06F88F0C-5617-4D1D-B74D-43BEEC255A46}"/>
    <dgm:cxn modelId="{959253BB-EBC5-4542-95CB-2975FFB94D6F}" type="presOf" srcId="{6F7A6A71-B38E-49D2-8F56-5EF90E28F50D}" destId="{72BED237-8BAE-4E4D-A033-26669E9F7CE2}" srcOrd="0" destOrd="0" presId="urn:microsoft.com/office/officeart/2016/7/layout/RepeatingBendingProcessNew"/>
    <dgm:cxn modelId="{2CC6B0BC-3038-49F0-A6F3-7457B451BAE5}" type="presOf" srcId="{C4B04142-4558-4961-AC34-14AB8FA54050}" destId="{6FE98568-1A3D-4B71-85C5-925685A271FC}" srcOrd="0" destOrd="0" presId="urn:microsoft.com/office/officeart/2016/7/layout/RepeatingBendingProcessNew"/>
    <dgm:cxn modelId="{8C8B60C7-333D-492C-A0E9-E88E69DB74E1}" type="presOf" srcId="{91EB848D-22E9-42F9-B88A-2AE6592E30AE}" destId="{AC2C3C5A-9585-4713-B54B-0A394C831E6C}" srcOrd="0" destOrd="0" presId="urn:microsoft.com/office/officeart/2016/7/layout/RepeatingBendingProcessNew"/>
    <dgm:cxn modelId="{3F4E57D5-A4EA-4570-901F-D13C12E5F610}" srcId="{ACAC8C13-2FFC-4F59-8FE8-AB0DBBF56C51}" destId="{22468BD0-C808-425A-9851-188DF08286BE}" srcOrd="7" destOrd="0" parTransId="{691D8878-6129-4CB6-9C30-9167C20650AE}" sibTransId="{0ABEFCE6-98AA-4D48-9D26-5BB7D8124DDC}"/>
    <dgm:cxn modelId="{6B026CDC-70A3-4FB3-8F74-EEF42EDDFB0F}" type="presOf" srcId="{91EB848D-22E9-42F9-B88A-2AE6592E30AE}" destId="{3E223E68-2CB5-4C11-87C2-68AD1378C2FB}" srcOrd="1" destOrd="0" presId="urn:microsoft.com/office/officeart/2016/7/layout/RepeatingBendingProcessNew"/>
    <dgm:cxn modelId="{EC9784DC-025F-4006-821E-0615C7CE9D7D}" type="presOf" srcId="{0ABEFCE6-98AA-4D48-9D26-5BB7D8124DDC}" destId="{89BC4BD0-E592-4B72-979F-B2FF3E8EE957}" srcOrd="0" destOrd="0" presId="urn:microsoft.com/office/officeart/2016/7/layout/RepeatingBendingProcessNew"/>
    <dgm:cxn modelId="{72666FDF-DACA-489D-B1EE-1C12C83F2584}" type="presOf" srcId="{9A671D29-8414-487E-AEFF-EF604659F76A}" destId="{6FDA411B-23C9-4074-AA20-8E4ABA4840BD}" srcOrd="0" destOrd="0" presId="urn:microsoft.com/office/officeart/2016/7/layout/RepeatingBendingProcessNew"/>
    <dgm:cxn modelId="{DF18F3E1-A2BF-4EA0-BE91-E006129928C7}" type="presOf" srcId="{B89620B8-A6B9-49C3-9E00-44768F60EEC2}" destId="{491B512A-6C0F-4C53-AAFC-21BFBEF0C1AF}" srcOrd="0" destOrd="0" presId="urn:microsoft.com/office/officeart/2016/7/layout/RepeatingBendingProcessNew"/>
    <dgm:cxn modelId="{0AA2D5E8-5490-4E15-8DB1-A87F8F946678}" type="presOf" srcId="{DC9E6BD3-E7FF-4BB0-AF7D-A34C47E3A840}" destId="{6ECF92A1-8A61-46C5-BE0E-1B341778F3C8}" srcOrd="0" destOrd="0" presId="urn:microsoft.com/office/officeart/2016/7/layout/RepeatingBendingProcessNew"/>
    <dgm:cxn modelId="{9506DCEE-6C4C-4B9C-9B8D-E989EDD724DF}" srcId="{ACAC8C13-2FFC-4F59-8FE8-AB0DBBF56C51}" destId="{9A671D29-8414-487E-AEFF-EF604659F76A}" srcOrd="4" destOrd="0" parTransId="{CCFEEC26-19CE-4FE6-AD9F-2ADC3E708490}" sibTransId="{F8663D40-03FC-45CB-8ABF-7691902B228A}"/>
    <dgm:cxn modelId="{EB01AFEF-1278-493C-916F-08AAEE2F5A36}" type="presOf" srcId="{5AEAF862-52A8-4CA6-8410-5A17269CD63C}" destId="{0E6C9F5F-87BD-4EA3-8ECD-C22CB2CA4068}" srcOrd="1" destOrd="0" presId="urn:microsoft.com/office/officeart/2016/7/layout/RepeatingBendingProcessNew"/>
    <dgm:cxn modelId="{A69413F0-6B0F-4A3D-8805-B37549403544}" type="presOf" srcId="{22468BD0-C808-425A-9851-188DF08286BE}" destId="{3E26746E-06FC-4185-8600-C6F6C20A5636}" srcOrd="0" destOrd="0" presId="urn:microsoft.com/office/officeart/2016/7/layout/RepeatingBendingProcessNew"/>
    <dgm:cxn modelId="{E470AEF2-60AB-48C3-BDDF-42FBE3FB0B75}" type="presOf" srcId="{4663F9F1-D0B2-4D5E-AFE9-775FCDE28DB6}" destId="{EEF382BD-C4F3-4A78-921F-C7B6BCC4B5DE}" srcOrd="0" destOrd="0" presId="urn:microsoft.com/office/officeart/2016/7/layout/RepeatingBendingProcessNew"/>
    <dgm:cxn modelId="{604BFDF4-D974-43FB-8E5A-C7F143C681AA}" srcId="{ACAC8C13-2FFC-4F59-8FE8-AB0DBBF56C51}" destId="{784A4334-6042-4FC4-82B9-3C4562042E64}" srcOrd="0" destOrd="0" parTransId="{1411EE2D-6B72-42D8-ACA7-75BC9DF8BE90}" sibTransId="{91EB848D-22E9-42F9-B88A-2AE6592E30AE}"/>
    <dgm:cxn modelId="{A7D1BCC9-668A-42A6-8F61-F20B50565948}" type="presParOf" srcId="{395592C1-D466-425E-A44D-0E9BDABB3291}" destId="{AEE6546A-DC95-4077-8B3C-6C9AF2B0FB2A}" srcOrd="0" destOrd="0" presId="urn:microsoft.com/office/officeart/2016/7/layout/RepeatingBendingProcessNew"/>
    <dgm:cxn modelId="{B2694294-84F1-4987-9923-5CC96AC04642}" type="presParOf" srcId="{395592C1-D466-425E-A44D-0E9BDABB3291}" destId="{AC2C3C5A-9585-4713-B54B-0A394C831E6C}" srcOrd="1" destOrd="0" presId="urn:microsoft.com/office/officeart/2016/7/layout/RepeatingBendingProcessNew"/>
    <dgm:cxn modelId="{214B8E07-B8AD-4B45-991E-7E4BF618274E}" type="presParOf" srcId="{AC2C3C5A-9585-4713-B54B-0A394C831E6C}" destId="{3E223E68-2CB5-4C11-87C2-68AD1378C2FB}" srcOrd="0" destOrd="0" presId="urn:microsoft.com/office/officeart/2016/7/layout/RepeatingBendingProcessNew"/>
    <dgm:cxn modelId="{62B0BD02-BF66-4EA8-9C07-8B03013D5545}" type="presParOf" srcId="{395592C1-D466-425E-A44D-0E9BDABB3291}" destId="{E22928CA-8B4E-46C4-B8FA-EFB4A09F8061}" srcOrd="2" destOrd="0" presId="urn:microsoft.com/office/officeart/2016/7/layout/RepeatingBendingProcessNew"/>
    <dgm:cxn modelId="{20BBE54F-29FA-4D12-BCE8-EC62A9869689}" type="presParOf" srcId="{395592C1-D466-425E-A44D-0E9BDABB3291}" destId="{6FE98568-1A3D-4B71-85C5-925685A271FC}" srcOrd="3" destOrd="0" presId="urn:microsoft.com/office/officeart/2016/7/layout/RepeatingBendingProcessNew"/>
    <dgm:cxn modelId="{B176AAD2-2EC7-45A8-A39B-3E15C1F4FFF7}" type="presParOf" srcId="{6FE98568-1A3D-4B71-85C5-925685A271FC}" destId="{D22DDC2B-15D1-4FAB-8481-DC4BA7453B3F}" srcOrd="0" destOrd="0" presId="urn:microsoft.com/office/officeart/2016/7/layout/RepeatingBendingProcessNew"/>
    <dgm:cxn modelId="{B0E7F224-A24B-4764-86E9-4AE34A14B658}" type="presParOf" srcId="{395592C1-D466-425E-A44D-0E9BDABB3291}" destId="{6ECF92A1-8A61-46C5-BE0E-1B341778F3C8}" srcOrd="4" destOrd="0" presId="urn:microsoft.com/office/officeart/2016/7/layout/RepeatingBendingProcessNew"/>
    <dgm:cxn modelId="{A06447D9-92C8-44B9-AC6B-80071B224E76}" type="presParOf" srcId="{395592C1-D466-425E-A44D-0E9BDABB3291}" destId="{2D27F983-E54C-4A41-A031-A45413AF874E}" srcOrd="5" destOrd="0" presId="urn:microsoft.com/office/officeart/2016/7/layout/RepeatingBendingProcessNew"/>
    <dgm:cxn modelId="{E97386AE-E293-4E1C-88E3-1F61BD12460A}" type="presParOf" srcId="{2D27F983-E54C-4A41-A031-A45413AF874E}" destId="{0E6C9F5F-87BD-4EA3-8ECD-C22CB2CA4068}" srcOrd="0" destOrd="0" presId="urn:microsoft.com/office/officeart/2016/7/layout/RepeatingBendingProcessNew"/>
    <dgm:cxn modelId="{36F33E72-C892-492E-9EF9-37B599177022}" type="presParOf" srcId="{395592C1-D466-425E-A44D-0E9BDABB3291}" destId="{C32C5A6E-67EF-4F66-867B-1D060EEB5A37}" srcOrd="6" destOrd="0" presId="urn:microsoft.com/office/officeart/2016/7/layout/RepeatingBendingProcessNew"/>
    <dgm:cxn modelId="{0B61F4BD-D9F9-4762-AF09-E768B1E70B16}" type="presParOf" srcId="{395592C1-D466-425E-A44D-0E9BDABB3291}" destId="{6BFEEA6A-1EC8-4CA1-86C3-188A33934781}" srcOrd="7" destOrd="0" presId="urn:microsoft.com/office/officeart/2016/7/layout/RepeatingBendingProcessNew"/>
    <dgm:cxn modelId="{F9DCFCD0-B479-4425-B31A-6864FB4344C5}" type="presParOf" srcId="{6BFEEA6A-1EC8-4CA1-86C3-188A33934781}" destId="{07521FB2-DACF-4D5F-B82B-D06DD86D63FB}" srcOrd="0" destOrd="0" presId="urn:microsoft.com/office/officeart/2016/7/layout/RepeatingBendingProcessNew"/>
    <dgm:cxn modelId="{9BE2D208-D5E2-4CE2-B344-2FFD2538A056}" type="presParOf" srcId="{395592C1-D466-425E-A44D-0E9BDABB3291}" destId="{6FDA411B-23C9-4074-AA20-8E4ABA4840BD}" srcOrd="8" destOrd="0" presId="urn:microsoft.com/office/officeart/2016/7/layout/RepeatingBendingProcessNew"/>
    <dgm:cxn modelId="{E0B8ADAE-FBA6-437C-A87A-4DE3F3FA2455}" type="presParOf" srcId="{395592C1-D466-425E-A44D-0E9BDABB3291}" destId="{16EDED0A-980B-477D-8A03-70A526D5ED12}" srcOrd="9" destOrd="0" presId="urn:microsoft.com/office/officeart/2016/7/layout/RepeatingBendingProcessNew"/>
    <dgm:cxn modelId="{ED707832-DEEF-4270-847B-E70335DA9666}" type="presParOf" srcId="{16EDED0A-980B-477D-8A03-70A526D5ED12}" destId="{5D2C3D7E-6A16-40BE-B861-91A039A40B76}" srcOrd="0" destOrd="0" presId="urn:microsoft.com/office/officeart/2016/7/layout/RepeatingBendingProcessNew"/>
    <dgm:cxn modelId="{104EA63A-5091-40F8-8EAB-0A11ADBCA22E}" type="presParOf" srcId="{395592C1-D466-425E-A44D-0E9BDABB3291}" destId="{72BED237-8BAE-4E4D-A033-26669E9F7CE2}" srcOrd="10" destOrd="0" presId="urn:microsoft.com/office/officeart/2016/7/layout/RepeatingBendingProcessNew"/>
    <dgm:cxn modelId="{E13ECC5E-8084-415E-94FD-BEC380B1296E}" type="presParOf" srcId="{395592C1-D466-425E-A44D-0E9BDABB3291}" destId="{5FB6DC2C-3BEF-42C4-84B6-2E9DE8A38A1E}" srcOrd="11" destOrd="0" presId="urn:microsoft.com/office/officeart/2016/7/layout/RepeatingBendingProcessNew"/>
    <dgm:cxn modelId="{77017911-8138-4CE8-A5AE-0FBD2D9DDA90}" type="presParOf" srcId="{5FB6DC2C-3BEF-42C4-84B6-2E9DE8A38A1E}" destId="{32492023-29B0-4016-A85F-7593095A5ECB}" srcOrd="0" destOrd="0" presId="urn:microsoft.com/office/officeart/2016/7/layout/RepeatingBendingProcessNew"/>
    <dgm:cxn modelId="{57D53146-843D-4563-986E-EA19D8EF25D5}" type="presParOf" srcId="{395592C1-D466-425E-A44D-0E9BDABB3291}" destId="{5B8A7D7A-6270-4237-B100-2FC2D7B323CD}" srcOrd="12" destOrd="0" presId="urn:microsoft.com/office/officeart/2016/7/layout/RepeatingBendingProcessNew"/>
    <dgm:cxn modelId="{C0A5730C-7411-4AE0-B89F-4E216628E15D}" type="presParOf" srcId="{395592C1-D466-425E-A44D-0E9BDABB3291}" destId="{25D252ED-5F27-4A58-8FB7-128364592AF0}" srcOrd="13" destOrd="0" presId="urn:microsoft.com/office/officeart/2016/7/layout/RepeatingBendingProcessNew"/>
    <dgm:cxn modelId="{24A32B8C-C2FD-4F60-8A4B-F9FCBB299543}" type="presParOf" srcId="{25D252ED-5F27-4A58-8FB7-128364592AF0}" destId="{9879FF92-558B-4EA6-9F17-5555570DA130}" srcOrd="0" destOrd="0" presId="urn:microsoft.com/office/officeart/2016/7/layout/RepeatingBendingProcessNew"/>
    <dgm:cxn modelId="{9D15ADD9-0BDB-4DD7-823C-B301CF7E5FEC}" type="presParOf" srcId="{395592C1-D466-425E-A44D-0E9BDABB3291}" destId="{3E26746E-06FC-4185-8600-C6F6C20A5636}" srcOrd="14" destOrd="0" presId="urn:microsoft.com/office/officeart/2016/7/layout/RepeatingBendingProcessNew"/>
    <dgm:cxn modelId="{1E7F90E4-DE0C-45A3-80CB-915BCDAF6832}" type="presParOf" srcId="{395592C1-D466-425E-A44D-0E9BDABB3291}" destId="{89BC4BD0-E592-4B72-979F-B2FF3E8EE957}" srcOrd="15" destOrd="0" presId="urn:microsoft.com/office/officeart/2016/7/layout/RepeatingBendingProcessNew"/>
    <dgm:cxn modelId="{FE893A3B-8979-4182-968A-9A1F4483B868}" type="presParOf" srcId="{89BC4BD0-E592-4B72-979F-B2FF3E8EE957}" destId="{03D83BF8-6F6D-4312-A120-FA6ACC31B3CE}" srcOrd="0" destOrd="0" presId="urn:microsoft.com/office/officeart/2016/7/layout/RepeatingBendingProcessNew"/>
    <dgm:cxn modelId="{B68E5856-5F49-4C75-B9C5-E2850FE9B2F2}" type="presParOf" srcId="{395592C1-D466-425E-A44D-0E9BDABB3291}" destId="{B1AEC3D7-140B-40EA-B119-5475252DCC85}" srcOrd="16" destOrd="0" presId="urn:microsoft.com/office/officeart/2016/7/layout/RepeatingBendingProcessNew"/>
    <dgm:cxn modelId="{783434F0-2CA3-453F-9791-B471894D4503}" type="presParOf" srcId="{395592C1-D466-425E-A44D-0E9BDABB3291}" destId="{491B512A-6C0F-4C53-AAFC-21BFBEF0C1AF}" srcOrd="17" destOrd="0" presId="urn:microsoft.com/office/officeart/2016/7/layout/RepeatingBendingProcessNew"/>
    <dgm:cxn modelId="{B4D56F8B-B69C-4B2D-9AF8-55EF030D61DE}" type="presParOf" srcId="{491B512A-6C0F-4C53-AAFC-21BFBEF0C1AF}" destId="{5D8F630C-D5F1-4CCA-A48B-BD8D59F17220}" srcOrd="0" destOrd="0" presId="urn:microsoft.com/office/officeart/2016/7/layout/RepeatingBendingProcessNew"/>
    <dgm:cxn modelId="{BAD4A093-0A4E-4063-BC7E-E1A81ACD8293}" type="presParOf" srcId="{395592C1-D466-425E-A44D-0E9BDABB3291}" destId="{EEF382BD-C4F3-4A78-921F-C7B6BCC4B5DE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EF41C0-B778-43F6-9DA0-FBCE23F0B05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FD8029-C320-4BFE-BB1B-C5CBB9B39FD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 dirty="0"/>
            <a:t>Ahmed Idris </a:t>
          </a:r>
        </a:p>
        <a:p>
          <a:pPr>
            <a:lnSpc>
              <a:spcPct val="100000"/>
            </a:lnSpc>
          </a:pPr>
          <a:r>
            <a:rPr lang="en-GB" dirty="0"/>
            <a:t>API Controller Implementation</a:t>
          </a:r>
          <a:endParaRPr lang="en-US" dirty="0"/>
        </a:p>
      </dgm:t>
    </dgm:pt>
    <dgm:pt modelId="{EF94FBEA-F422-4BD3-949D-4A00264E2A97}" type="parTrans" cxnId="{81262C1D-EDB3-4FE7-B771-BCE185F4731F}">
      <dgm:prSet/>
      <dgm:spPr/>
      <dgm:t>
        <a:bodyPr/>
        <a:lstStyle/>
        <a:p>
          <a:endParaRPr lang="en-US"/>
        </a:p>
      </dgm:t>
    </dgm:pt>
    <dgm:pt modelId="{76AC95B4-4D8F-4419-B800-C67CF52A21F0}" type="sibTrans" cxnId="{81262C1D-EDB3-4FE7-B771-BCE185F4731F}">
      <dgm:prSet/>
      <dgm:spPr/>
      <dgm:t>
        <a:bodyPr/>
        <a:lstStyle/>
        <a:p>
          <a:endParaRPr lang="en-US"/>
        </a:p>
      </dgm:t>
    </dgm:pt>
    <dgm:pt modelId="{79F0CB99-8330-42DF-9857-7B4C9305DA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 dirty="0" err="1"/>
            <a:t>Nooreen</a:t>
          </a:r>
          <a:r>
            <a:rPr lang="en-GB" u="sng" dirty="0"/>
            <a:t> Kasim Ali </a:t>
          </a:r>
          <a:r>
            <a:rPr lang="en-GB" dirty="0"/>
            <a:t>Service Layer Implementation</a:t>
          </a:r>
          <a:endParaRPr lang="en-US" dirty="0"/>
        </a:p>
      </dgm:t>
    </dgm:pt>
    <dgm:pt modelId="{45B1D36A-DA58-4F4D-BF16-ECBF2B2DF289}" type="parTrans" cxnId="{F5BCC5DC-CF4D-48E3-B877-F6C86907A173}">
      <dgm:prSet/>
      <dgm:spPr/>
      <dgm:t>
        <a:bodyPr/>
        <a:lstStyle/>
        <a:p>
          <a:endParaRPr lang="en-US"/>
        </a:p>
      </dgm:t>
    </dgm:pt>
    <dgm:pt modelId="{C74FD8D7-F258-471C-A5AA-2CA2B8210539}" type="sibTrans" cxnId="{F5BCC5DC-CF4D-48E3-B877-F6C86907A173}">
      <dgm:prSet/>
      <dgm:spPr/>
      <dgm:t>
        <a:bodyPr/>
        <a:lstStyle/>
        <a:p>
          <a:endParaRPr lang="en-US"/>
        </a:p>
      </dgm:t>
    </dgm:pt>
    <dgm:pt modelId="{9B8C7BA3-3061-4EDF-A45B-A5BEA19BAF5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 dirty="0"/>
            <a:t>Danyal Saleh </a:t>
          </a:r>
        </a:p>
        <a:p>
          <a:pPr>
            <a:lnSpc>
              <a:spcPct val="100000"/>
            </a:lnSpc>
          </a:pPr>
          <a:r>
            <a:rPr lang="en-GB" dirty="0"/>
            <a:t>View Model Implementation</a:t>
          </a:r>
          <a:endParaRPr lang="en-US" dirty="0"/>
        </a:p>
      </dgm:t>
    </dgm:pt>
    <dgm:pt modelId="{EF0B9EE1-3C39-49D5-9520-29102EF6FB6C}" type="parTrans" cxnId="{5246A6D4-0BDA-4AC3-8736-2E2AA8AFC97B}">
      <dgm:prSet/>
      <dgm:spPr/>
      <dgm:t>
        <a:bodyPr/>
        <a:lstStyle/>
        <a:p>
          <a:endParaRPr lang="en-US"/>
        </a:p>
      </dgm:t>
    </dgm:pt>
    <dgm:pt modelId="{6286FE62-C71D-4D88-9D00-CAD44CA8C5F1}" type="sibTrans" cxnId="{5246A6D4-0BDA-4AC3-8736-2E2AA8AFC97B}">
      <dgm:prSet/>
      <dgm:spPr/>
      <dgm:t>
        <a:bodyPr/>
        <a:lstStyle/>
        <a:p>
          <a:endParaRPr lang="en-US"/>
        </a:p>
      </dgm:t>
    </dgm:pt>
    <dgm:pt modelId="{0258F49A-6DC3-47A3-BB5C-C536B796635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 dirty="0"/>
            <a:t>Daniel Manu </a:t>
          </a:r>
        </a:p>
        <a:p>
          <a:pPr>
            <a:lnSpc>
              <a:spcPct val="100000"/>
            </a:lnSpc>
          </a:pPr>
          <a:r>
            <a:rPr lang="en-GB" dirty="0"/>
            <a:t>Unit Testing</a:t>
          </a:r>
          <a:endParaRPr lang="en-US" dirty="0"/>
        </a:p>
      </dgm:t>
    </dgm:pt>
    <dgm:pt modelId="{F073CFAC-B960-46AF-9957-133DFEF3ADF3}" type="parTrans" cxnId="{3B1F632E-763F-4987-AE1E-1F35C4D69341}">
      <dgm:prSet/>
      <dgm:spPr/>
      <dgm:t>
        <a:bodyPr/>
        <a:lstStyle/>
        <a:p>
          <a:endParaRPr lang="en-US"/>
        </a:p>
      </dgm:t>
    </dgm:pt>
    <dgm:pt modelId="{A6D60B9A-8F0A-41AC-AED9-2271D9FEC1F8}" type="sibTrans" cxnId="{3B1F632E-763F-4987-AE1E-1F35C4D69341}">
      <dgm:prSet/>
      <dgm:spPr/>
      <dgm:t>
        <a:bodyPr/>
        <a:lstStyle/>
        <a:p>
          <a:endParaRPr lang="en-US"/>
        </a:p>
      </dgm:t>
    </dgm:pt>
    <dgm:pt modelId="{7229D66C-1226-4E40-8423-A01D793711E5}" type="pres">
      <dgm:prSet presAssocID="{93EF41C0-B778-43F6-9DA0-FBCE23F0B05F}" presName="root" presStyleCnt="0">
        <dgm:presLayoutVars>
          <dgm:dir/>
          <dgm:resizeHandles val="exact"/>
        </dgm:presLayoutVars>
      </dgm:prSet>
      <dgm:spPr/>
    </dgm:pt>
    <dgm:pt modelId="{E9D1DD83-D48D-4518-8013-6C1428A2049D}" type="pres">
      <dgm:prSet presAssocID="{CCFD8029-C320-4BFE-BB1B-C5CBB9B39FDB}" presName="compNode" presStyleCnt="0"/>
      <dgm:spPr/>
    </dgm:pt>
    <dgm:pt modelId="{064697A8-A075-41D4-88E9-B8803915F7CF}" type="pres">
      <dgm:prSet presAssocID="{CCFD8029-C320-4BFE-BB1B-C5CBB9B39F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CED99D83-B742-4111-A655-435949E50572}" type="pres">
      <dgm:prSet presAssocID="{CCFD8029-C320-4BFE-BB1B-C5CBB9B39FDB}" presName="spaceRect" presStyleCnt="0"/>
      <dgm:spPr/>
    </dgm:pt>
    <dgm:pt modelId="{755A8910-ECF1-4FA1-B4EA-3272173A0812}" type="pres">
      <dgm:prSet presAssocID="{CCFD8029-C320-4BFE-BB1B-C5CBB9B39FDB}" presName="textRect" presStyleLbl="revTx" presStyleIdx="0" presStyleCnt="4">
        <dgm:presLayoutVars>
          <dgm:chMax val="1"/>
          <dgm:chPref val="1"/>
        </dgm:presLayoutVars>
      </dgm:prSet>
      <dgm:spPr/>
    </dgm:pt>
    <dgm:pt modelId="{E6040AC2-3578-4738-8839-7203A2591F40}" type="pres">
      <dgm:prSet presAssocID="{76AC95B4-4D8F-4419-B800-C67CF52A21F0}" presName="sibTrans" presStyleCnt="0"/>
      <dgm:spPr/>
    </dgm:pt>
    <dgm:pt modelId="{F0DE259F-D81B-4853-95E8-8BE19AC174F0}" type="pres">
      <dgm:prSet presAssocID="{79F0CB99-8330-42DF-9857-7B4C9305DA4A}" presName="compNode" presStyleCnt="0"/>
      <dgm:spPr/>
    </dgm:pt>
    <dgm:pt modelId="{A99245E7-6566-46A5-8FB9-5106A57B6183}" type="pres">
      <dgm:prSet presAssocID="{79F0CB99-8330-42DF-9857-7B4C9305DA4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iter male with solid fill"/>
        </a:ext>
      </dgm:extLst>
    </dgm:pt>
    <dgm:pt modelId="{14DCAF6C-FB47-49BD-ACB2-66B9B34A14FC}" type="pres">
      <dgm:prSet presAssocID="{79F0CB99-8330-42DF-9857-7B4C9305DA4A}" presName="spaceRect" presStyleCnt="0"/>
      <dgm:spPr/>
    </dgm:pt>
    <dgm:pt modelId="{5C5AB9EF-377C-406E-9F74-8EC20483F514}" type="pres">
      <dgm:prSet presAssocID="{79F0CB99-8330-42DF-9857-7B4C9305DA4A}" presName="textRect" presStyleLbl="revTx" presStyleIdx="1" presStyleCnt="4">
        <dgm:presLayoutVars>
          <dgm:chMax val="1"/>
          <dgm:chPref val="1"/>
        </dgm:presLayoutVars>
      </dgm:prSet>
      <dgm:spPr/>
    </dgm:pt>
    <dgm:pt modelId="{B4F0528B-EC5A-4566-9CFF-EA23C0342B1A}" type="pres">
      <dgm:prSet presAssocID="{C74FD8D7-F258-471C-A5AA-2CA2B8210539}" presName="sibTrans" presStyleCnt="0"/>
      <dgm:spPr/>
    </dgm:pt>
    <dgm:pt modelId="{D3BFFAB0-7B3C-4BBB-87C5-AB41F71D4D04}" type="pres">
      <dgm:prSet presAssocID="{9B8C7BA3-3061-4EDF-A45B-A5BEA19BAF54}" presName="compNode" presStyleCnt="0"/>
      <dgm:spPr/>
    </dgm:pt>
    <dgm:pt modelId="{4E10C2A7-49D4-4908-B32A-C4E877402A56}" type="pres">
      <dgm:prSet presAssocID="{9B8C7BA3-3061-4EDF-A45B-A5BEA19BAF5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 with solid fill"/>
        </a:ext>
      </dgm:extLst>
    </dgm:pt>
    <dgm:pt modelId="{A69DE9E8-3DC2-4ACA-83DD-908D9AD5EB72}" type="pres">
      <dgm:prSet presAssocID="{9B8C7BA3-3061-4EDF-A45B-A5BEA19BAF54}" presName="spaceRect" presStyleCnt="0"/>
      <dgm:spPr/>
    </dgm:pt>
    <dgm:pt modelId="{DC609914-F7B7-4AEC-A5C1-F7A45284F0A8}" type="pres">
      <dgm:prSet presAssocID="{9B8C7BA3-3061-4EDF-A45B-A5BEA19BAF54}" presName="textRect" presStyleLbl="revTx" presStyleIdx="2" presStyleCnt="4">
        <dgm:presLayoutVars>
          <dgm:chMax val="1"/>
          <dgm:chPref val="1"/>
        </dgm:presLayoutVars>
      </dgm:prSet>
      <dgm:spPr/>
    </dgm:pt>
    <dgm:pt modelId="{2D409568-FF12-48B6-A45D-3A9DE8670472}" type="pres">
      <dgm:prSet presAssocID="{6286FE62-C71D-4D88-9D00-CAD44CA8C5F1}" presName="sibTrans" presStyleCnt="0"/>
      <dgm:spPr/>
    </dgm:pt>
    <dgm:pt modelId="{90F56DAD-5156-4118-B87F-0D85B81FC113}" type="pres">
      <dgm:prSet presAssocID="{0258F49A-6DC3-47A3-BB5C-C536B7966354}" presName="compNode" presStyleCnt="0"/>
      <dgm:spPr/>
    </dgm:pt>
    <dgm:pt modelId="{65023EA1-C1CB-4167-9F9A-1C0DC8EEA1AE}" type="pres">
      <dgm:prSet presAssocID="{0258F49A-6DC3-47A3-BB5C-C536B796635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Dummy with solid fill"/>
        </a:ext>
      </dgm:extLst>
    </dgm:pt>
    <dgm:pt modelId="{36A2901E-E97E-430C-9319-A56A90E58395}" type="pres">
      <dgm:prSet presAssocID="{0258F49A-6DC3-47A3-BB5C-C536B7966354}" presName="spaceRect" presStyleCnt="0"/>
      <dgm:spPr/>
    </dgm:pt>
    <dgm:pt modelId="{E643CD36-3763-48DF-9473-E0B7DA88D4C0}" type="pres">
      <dgm:prSet presAssocID="{0258F49A-6DC3-47A3-BB5C-C536B796635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1262C1D-EDB3-4FE7-B771-BCE185F4731F}" srcId="{93EF41C0-B778-43F6-9DA0-FBCE23F0B05F}" destId="{CCFD8029-C320-4BFE-BB1B-C5CBB9B39FDB}" srcOrd="0" destOrd="0" parTransId="{EF94FBEA-F422-4BD3-949D-4A00264E2A97}" sibTransId="{76AC95B4-4D8F-4419-B800-C67CF52A21F0}"/>
    <dgm:cxn modelId="{3B1F632E-763F-4987-AE1E-1F35C4D69341}" srcId="{93EF41C0-B778-43F6-9DA0-FBCE23F0B05F}" destId="{0258F49A-6DC3-47A3-BB5C-C536B7966354}" srcOrd="3" destOrd="0" parTransId="{F073CFAC-B960-46AF-9957-133DFEF3ADF3}" sibTransId="{A6D60B9A-8F0A-41AC-AED9-2271D9FEC1F8}"/>
    <dgm:cxn modelId="{B6372143-061C-4E2A-8540-E7B7FAA42289}" type="presOf" srcId="{0258F49A-6DC3-47A3-BB5C-C536B7966354}" destId="{E643CD36-3763-48DF-9473-E0B7DA88D4C0}" srcOrd="0" destOrd="0" presId="urn:microsoft.com/office/officeart/2018/2/layout/IconLabelList"/>
    <dgm:cxn modelId="{993D0071-6446-414E-B872-0E49713A3A2B}" type="presOf" srcId="{CCFD8029-C320-4BFE-BB1B-C5CBB9B39FDB}" destId="{755A8910-ECF1-4FA1-B4EA-3272173A0812}" srcOrd="0" destOrd="0" presId="urn:microsoft.com/office/officeart/2018/2/layout/IconLabelList"/>
    <dgm:cxn modelId="{34BA8884-E486-45A1-81E7-1305E4CF858E}" type="presOf" srcId="{79F0CB99-8330-42DF-9857-7B4C9305DA4A}" destId="{5C5AB9EF-377C-406E-9F74-8EC20483F514}" srcOrd="0" destOrd="0" presId="urn:microsoft.com/office/officeart/2018/2/layout/IconLabelList"/>
    <dgm:cxn modelId="{E1E23AA4-FC75-4C26-ABB0-F9C72145B9DF}" type="presOf" srcId="{9B8C7BA3-3061-4EDF-A45B-A5BEA19BAF54}" destId="{DC609914-F7B7-4AEC-A5C1-F7A45284F0A8}" srcOrd="0" destOrd="0" presId="urn:microsoft.com/office/officeart/2018/2/layout/IconLabelList"/>
    <dgm:cxn modelId="{BAA34CAB-A55F-485D-B41D-3CE2C94C42A0}" type="presOf" srcId="{93EF41C0-B778-43F6-9DA0-FBCE23F0B05F}" destId="{7229D66C-1226-4E40-8423-A01D793711E5}" srcOrd="0" destOrd="0" presId="urn:microsoft.com/office/officeart/2018/2/layout/IconLabelList"/>
    <dgm:cxn modelId="{5246A6D4-0BDA-4AC3-8736-2E2AA8AFC97B}" srcId="{93EF41C0-B778-43F6-9DA0-FBCE23F0B05F}" destId="{9B8C7BA3-3061-4EDF-A45B-A5BEA19BAF54}" srcOrd="2" destOrd="0" parTransId="{EF0B9EE1-3C39-49D5-9520-29102EF6FB6C}" sibTransId="{6286FE62-C71D-4D88-9D00-CAD44CA8C5F1}"/>
    <dgm:cxn modelId="{F5BCC5DC-CF4D-48E3-B877-F6C86907A173}" srcId="{93EF41C0-B778-43F6-9DA0-FBCE23F0B05F}" destId="{79F0CB99-8330-42DF-9857-7B4C9305DA4A}" srcOrd="1" destOrd="0" parTransId="{45B1D36A-DA58-4F4D-BF16-ECBF2B2DF289}" sibTransId="{C74FD8D7-F258-471C-A5AA-2CA2B8210539}"/>
    <dgm:cxn modelId="{FBB59E4B-18F4-43EF-A33A-494157826EE6}" type="presParOf" srcId="{7229D66C-1226-4E40-8423-A01D793711E5}" destId="{E9D1DD83-D48D-4518-8013-6C1428A2049D}" srcOrd="0" destOrd="0" presId="urn:microsoft.com/office/officeart/2018/2/layout/IconLabelList"/>
    <dgm:cxn modelId="{E61E1D72-F247-43ED-9256-F6D463D6CE2F}" type="presParOf" srcId="{E9D1DD83-D48D-4518-8013-6C1428A2049D}" destId="{064697A8-A075-41D4-88E9-B8803915F7CF}" srcOrd="0" destOrd="0" presId="urn:microsoft.com/office/officeart/2018/2/layout/IconLabelList"/>
    <dgm:cxn modelId="{24849C45-E6D4-4CA7-A4A8-1B2046CF6942}" type="presParOf" srcId="{E9D1DD83-D48D-4518-8013-6C1428A2049D}" destId="{CED99D83-B742-4111-A655-435949E50572}" srcOrd="1" destOrd="0" presId="urn:microsoft.com/office/officeart/2018/2/layout/IconLabelList"/>
    <dgm:cxn modelId="{69EA617A-80EA-4656-9D67-2B704FBF0B73}" type="presParOf" srcId="{E9D1DD83-D48D-4518-8013-6C1428A2049D}" destId="{755A8910-ECF1-4FA1-B4EA-3272173A0812}" srcOrd="2" destOrd="0" presId="urn:microsoft.com/office/officeart/2018/2/layout/IconLabelList"/>
    <dgm:cxn modelId="{A7907E65-0386-4C95-B4B5-D75A0C2A5A0C}" type="presParOf" srcId="{7229D66C-1226-4E40-8423-A01D793711E5}" destId="{E6040AC2-3578-4738-8839-7203A2591F40}" srcOrd="1" destOrd="0" presId="urn:microsoft.com/office/officeart/2018/2/layout/IconLabelList"/>
    <dgm:cxn modelId="{835D15B0-9867-4FA8-B97D-3C8DE25B180F}" type="presParOf" srcId="{7229D66C-1226-4E40-8423-A01D793711E5}" destId="{F0DE259F-D81B-4853-95E8-8BE19AC174F0}" srcOrd="2" destOrd="0" presId="urn:microsoft.com/office/officeart/2018/2/layout/IconLabelList"/>
    <dgm:cxn modelId="{4BAC1938-CA22-4D6C-B5D4-EE0A71B4B1BA}" type="presParOf" srcId="{F0DE259F-D81B-4853-95E8-8BE19AC174F0}" destId="{A99245E7-6566-46A5-8FB9-5106A57B6183}" srcOrd="0" destOrd="0" presId="urn:microsoft.com/office/officeart/2018/2/layout/IconLabelList"/>
    <dgm:cxn modelId="{6B0BE8C3-A74D-45D5-B1B6-50FDFC036029}" type="presParOf" srcId="{F0DE259F-D81B-4853-95E8-8BE19AC174F0}" destId="{14DCAF6C-FB47-49BD-ACB2-66B9B34A14FC}" srcOrd="1" destOrd="0" presId="urn:microsoft.com/office/officeart/2018/2/layout/IconLabelList"/>
    <dgm:cxn modelId="{642B4E1C-6973-41C9-935F-49F03F9D711B}" type="presParOf" srcId="{F0DE259F-D81B-4853-95E8-8BE19AC174F0}" destId="{5C5AB9EF-377C-406E-9F74-8EC20483F514}" srcOrd="2" destOrd="0" presId="urn:microsoft.com/office/officeart/2018/2/layout/IconLabelList"/>
    <dgm:cxn modelId="{DAEB4FD3-CDE4-4660-B896-28B360B0953D}" type="presParOf" srcId="{7229D66C-1226-4E40-8423-A01D793711E5}" destId="{B4F0528B-EC5A-4566-9CFF-EA23C0342B1A}" srcOrd="3" destOrd="0" presId="urn:microsoft.com/office/officeart/2018/2/layout/IconLabelList"/>
    <dgm:cxn modelId="{38A53989-6DB8-4472-B3F4-C984C4342ABB}" type="presParOf" srcId="{7229D66C-1226-4E40-8423-A01D793711E5}" destId="{D3BFFAB0-7B3C-4BBB-87C5-AB41F71D4D04}" srcOrd="4" destOrd="0" presId="urn:microsoft.com/office/officeart/2018/2/layout/IconLabelList"/>
    <dgm:cxn modelId="{605CFA1C-35D4-43E5-AC9E-87389E005BA5}" type="presParOf" srcId="{D3BFFAB0-7B3C-4BBB-87C5-AB41F71D4D04}" destId="{4E10C2A7-49D4-4908-B32A-C4E877402A56}" srcOrd="0" destOrd="0" presId="urn:microsoft.com/office/officeart/2018/2/layout/IconLabelList"/>
    <dgm:cxn modelId="{F8F0D3CF-7F9E-4B5C-BB7D-4DF9E050E755}" type="presParOf" srcId="{D3BFFAB0-7B3C-4BBB-87C5-AB41F71D4D04}" destId="{A69DE9E8-3DC2-4ACA-83DD-908D9AD5EB72}" srcOrd="1" destOrd="0" presId="urn:microsoft.com/office/officeart/2018/2/layout/IconLabelList"/>
    <dgm:cxn modelId="{EAED7D2E-D689-410E-B68D-D214AF50DE91}" type="presParOf" srcId="{D3BFFAB0-7B3C-4BBB-87C5-AB41F71D4D04}" destId="{DC609914-F7B7-4AEC-A5C1-F7A45284F0A8}" srcOrd="2" destOrd="0" presId="urn:microsoft.com/office/officeart/2018/2/layout/IconLabelList"/>
    <dgm:cxn modelId="{E3AFD3D9-316D-4F54-AA1C-594F63214029}" type="presParOf" srcId="{7229D66C-1226-4E40-8423-A01D793711E5}" destId="{2D409568-FF12-48B6-A45D-3A9DE8670472}" srcOrd="5" destOrd="0" presId="urn:microsoft.com/office/officeart/2018/2/layout/IconLabelList"/>
    <dgm:cxn modelId="{C927259C-A187-4F9D-8299-8CB45496FFAD}" type="presParOf" srcId="{7229D66C-1226-4E40-8423-A01D793711E5}" destId="{90F56DAD-5156-4118-B87F-0D85B81FC113}" srcOrd="6" destOrd="0" presId="urn:microsoft.com/office/officeart/2018/2/layout/IconLabelList"/>
    <dgm:cxn modelId="{CD278DF5-A38E-45AB-AFF7-670BC041A4C6}" type="presParOf" srcId="{90F56DAD-5156-4118-B87F-0D85B81FC113}" destId="{65023EA1-C1CB-4167-9F9A-1C0DC8EEA1AE}" srcOrd="0" destOrd="0" presId="urn:microsoft.com/office/officeart/2018/2/layout/IconLabelList"/>
    <dgm:cxn modelId="{716C76C2-B3EF-46DE-8145-3A55A7002761}" type="presParOf" srcId="{90F56DAD-5156-4118-B87F-0D85B81FC113}" destId="{36A2901E-E97E-430C-9319-A56A90E58395}" srcOrd="1" destOrd="0" presId="urn:microsoft.com/office/officeart/2018/2/layout/IconLabelList"/>
    <dgm:cxn modelId="{E330D9B0-16E8-4DE8-A354-4A4F988DB7EB}" type="presParOf" srcId="{90F56DAD-5156-4118-B87F-0D85B81FC113}" destId="{E643CD36-3763-48DF-9473-E0B7DA88D4C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5FBBF-B94F-490A-BF24-8E59A7DB6588}">
      <dsp:nvSpPr>
        <dsp:cNvPr id="0" name=""/>
        <dsp:cNvSpPr/>
      </dsp:nvSpPr>
      <dsp:spPr>
        <a:xfrm>
          <a:off x="425906" y="275580"/>
          <a:ext cx="666035" cy="666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9706A-E901-478B-A3D8-350C97173CE0}">
      <dsp:nvSpPr>
        <dsp:cNvPr id="0" name=""/>
        <dsp:cNvSpPr/>
      </dsp:nvSpPr>
      <dsp:spPr>
        <a:xfrm>
          <a:off x="18885" y="116371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sng" kern="1200" dirty="0"/>
            <a:t>Matthew Handley</a:t>
          </a:r>
          <a:r>
            <a:rPr lang="en-GB" sz="1100" b="0" i="0" kern="1200" dirty="0"/>
            <a:t>  Project Management</a:t>
          </a:r>
          <a:endParaRPr lang="en-US" sz="1100" kern="1200" dirty="0"/>
        </a:p>
      </dsp:txBody>
      <dsp:txXfrm>
        <a:off x="18885" y="1163712"/>
        <a:ext cx="1480078" cy="592031"/>
      </dsp:txXfrm>
    </dsp:sp>
    <dsp:sp modelId="{47DA33F4-CA0F-49D3-846E-F9F42994BB06}">
      <dsp:nvSpPr>
        <dsp:cNvPr id="0" name=""/>
        <dsp:cNvSpPr/>
      </dsp:nvSpPr>
      <dsp:spPr>
        <a:xfrm>
          <a:off x="2164998" y="275580"/>
          <a:ext cx="666035" cy="666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9BD27-E3A6-42B1-88AC-FBAE8B3DB157}">
      <dsp:nvSpPr>
        <dsp:cNvPr id="0" name=""/>
        <dsp:cNvSpPr/>
      </dsp:nvSpPr>
      <dsp:spPr>
        <a:xfrm>
          <a:off x="1757977" y="116371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u="sng" kern="1200" dirty="0"/>
            <a:t>Philip Thomas</a:t>
          </a:r>
          <a:r>
            <a:rPr lang="en-GB" sz="1100" kern="1200" dirty="0"/>
            <a:t>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Overview and Technology Stack</a:t>
          </a:r>
          <a:endParaRPr lang="en-US" sz="1100" kern="1200" dirty="0"/>
        </a:p>
      </dsp:txBody>
      <dsp:txXfrm>
        <a:off x="1757977" y="1163712"/>
        <a:ext cx="1480078" cy="592031"/>
      </dsp:txXfrm>
    </dsp:sp>
    <dsp:sp modelId="{064697A8-A075-41D4-88E9-B8803915F7CF}">
      <dsp:nvSpPr>
        <dsp:cNvPr id="0" name=""/>
        <dsp:cNvSpPr/>
      </dsp:nvSpPr>
      <dsp:spPr>
        <a:xfrm>
          <a:off x="3904090" y="275580"/>
          <a:ext cx="666035" cy="666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A8910-ECF1-4FA1-B4EA-3272173A0812}">
      <dsp:nvSpPr>
        <dsp:cNvPr id="0" name=""/>
        <dsp:cNvSpPr/>
      </dsp:nvSpPr>
      <dsp:spPr>
        <a:xfrm>
          <a:off x="3497069" y="116371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u="sng" kern="1200" dirty="0"/>
            <a:t>Ahmed Idris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API Controller Implementation</a:t>
          </a:r>
          <a:endParaRPr lang="en-US" sz="1100" kern="1200" dirty="0"/>
        </a:p>
      </dsp:txBody>
      <dsp:txXfrm>
        <a:off x="3497069" y="1163712"/>
        <a:ext cx="1480078" cy="592031"/>
      </dsp:txXfrm>
    </dsp:sp>
    <dsp:sp modelId="{A99245E7-6566-46A5-8FB9-5106A57B6183}">
      <dsp:nvSpPr>
        <dsp:cNvPr id="0" name=""/>
        <dsp:cNvSpPr/>
      </dsp:nvSpPr>
      <dsp:spPr>
        <a:xfrm>
          <a:off x="5643182" y="275580"/>
          <a:ext cx="666035" cy="666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AB9EF-377C-406E-9F74-8EC20483F514}">
      <dsp:nvSpPr>
        <dsp:cNvPr id="0" name=""/>
        <dsp:cNvSpPr/>
      </dsp:nvSpPr>
      <dsp:spPr>
        <a:xfrm>
          <a:off x="5236160" y="116371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u="sng" kern="1200" dirty="0" err="1"/>
            <a:t>Nooreen</a:t>
          </a:r>
          <a:r>
            <a:rPr lang="en-GB" sz="1100" u="sng" kern="1200" dirty="0"/>
            <a:t> Kasim Ali</a:t>
          </a:r>
          <a:r>
            <a:rPr lang="en-GB" sz="1100" kern="1200" dirty="0"/>
            <a:t> Service Layer Implementation</a:t>
          </a:r>
          <a:endParaRPr lang="en-US" sz="1100" kern="1200" dirty="0"/>
        </a:p>
      </dsp:txBody>
      <dsp:txXfrm>
        <a:off x="5236160" y="1163712"/>
        <a:ext cx="1480078" cy="592031"/>
      </dsp:txXfrm>
    </dsp:sp>
    <dsp:sp modelId="{4E10C2A7-49D4-4908-B32A-C4E877402A56}">
      <dsp:nvSpPr>
        <dsp:cNvPr id="0" name=""/>
        <dsp:cNvSpPr/>
      </dsp:nvSpPr>
      <dsp:spPr>
        <a:xfrm>
          <a:off x="7382274" y="275580"/>
          <a:ext cx="666035" cy="6660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09914-F7B7-4AEC-A5C1-F7A45284F0A8}">
      <dsp:nvSpPr>
        <dsp:cNvPr id="0" name=""/>
        <dsp:cNvSpPr/>
      </dsp:nvSpPr>
      <dsp:spPr>
        <a:xfrm>
          <a:off x="6975252" y="116371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u="sng" kern="1200" dirty="0"/>
            <a:t>Danyal Saleh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View Model Implementation</a:t>
          </a:r>
          <a:endParaRPr lang="en-US" sz="1100" kern="1200" dirty="0"/>
        </a:p>
      </dsp:txBody>
      <dsp:txXfrm>
        <a:off x="6975252" y="1163712"/>
        <a:ext cx="1480078" cy="592031"/>
      </dsp:txXfrm>
    </dsp:sp>
    <dsp:sp modelId="{65023EA1-C1CB-4167-9F9A-1C0DC8EEA1AE}">
      <dsp:nvSpPr>
        <dsp:cNvPr id="0" name=""/>
        <dsp:cNvSpPr/>
      </dsp:nvSpPr>
      <dsp:spPr>
        <a:xfrm>
          <a:off x="9121365" y="275580"/>
          <a:ext cx="666035" cy="6660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3CD36-3763-48DF-9473-E0B7DA88D4C0}">
      <dsp:nvSpPr>
        <dsp:cNvPr id="0" name=""/>
        <dsp:cNvSpPr/>
      </dsp:nvSpPr>
      <dsp:spPr>
        <a:xfrm>
          <a:off x="8714344" y="116371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u="sng" kern="1200" dirty="0"/>
            <a:t>Daniel Manu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Unit Testing</a:t>
          </a:r>
          <a:endParaRPr lang="en-US" sz="1100" kern="1200" dirty="0"/>
        </a:p>
      </dsp:txBody>
      <dsp:txXfrm>
        <a:off x="8714344" y="1163712"/>
        <a:ext cx="1480078" cy="5920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810FB-C1A2-46CF-97BA-7B8E89D7D4CA}">
      <dsp:nvSpPr>
        <dsp:cNvPr id="0" name=""/>
        <dsp:cNvSpPr/>
      </dsp:nvSpPr>
      <dsp:spPr>
        <a:xfrm>
          <a:off x="0" y="240184"/>
          <a:ext cx="10213307" cy="277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666" tIns="333248" rIns="79266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ASP.NET MVC Web Application Application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Up to date project board  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High quality user stories and acceptance criteria written in Gherkin  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Gherkin scenarios that represent the user journeys 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A README file which includes: 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Project objectives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Set up guide for test framework 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Test suite</a:t>
          </a:r>
          <a:r>
            <a:rPr lang="en-GB" sz="1600" b="0" i="0" kern="1200"/>
            <a:t> 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Collaborative use of GitHub</a:t>
          </a:r>
          <a:endParaRPr lang="en-US" sz="1600" kern="1200"/>
        </a:p>
      </dsp:txBody>
      <dsp:txXfrm>
        <a:off x="0" y="240184"/>
        <a:ext cx="10213307" cy="2772000"/>
      </dsp:txXfrm>
    </dsp:sp>
    <dsp:sp modelId="{EE4534D2-0C15-4E98-B9D1-5EBFDA0988C9}">
      <dsp:nvSpPr>
        <dsp:cNvPr id="0" name=""/>
        <dsp:cNvSpPr/>
      </dsp:nvSpPr>
      <dsp:spPr>
        <a:xfrm>
          <a:off x="510665" y="4024"/>
          <a:ext cx="714931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27" tIns="0" rIns="27022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Project Deliverables</a:t>
          </a:r>
          <a:endParaRPr lang="en-US" sz="1600" kern="1200"/>
        </a:p>
      </dsp:txBody>
      <dsp:txXfrm>
        <a:off x="533722" y="27081"/>
        <a:ext cx="7103201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0EA57-D008-46D3-8199-A0B48A76B474}">
      <dsp:nvSpPr>
        <dsp:cNvPr id="0" name=""/>
        <dsp:cNvSpPr/>
      </dsp:nvSpPr>
      <dsp:spPr>
        <a:xfrm>
          <a:off x="0" y="60691"/>
          <a:ext cx="10089322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Minimum Viable Product (MVP)</a:t>
          </a:r>
          <a:endParaRPr lang="en-US" sz="2100" kern="1200" dirty="0"/>
        </a:p>
      </dsp:txBody>
      <dsp:txXfrm>
        <a:off x="24588" y="85279"/>
        <a:ext cx="10040146" cy="454509"/>
      </dsp:txXfrm>
    </dsp:sp>
    <dsp:sp modelId="{6AAD645C-B939-4960-A958-AD5F6113DBC2}">
      <dsp:nvSpPr>
        <dsp:cNvPr id="0" name=""/>
        <dsp:cNvSpPr/>
      </dsp:nvSpPr>
      <dsp:spPr>
        <a:xfrm>
          <a:off x="0" y="564376"/>
          <a:ext cx="10089322" cy="1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33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/>
            <a:t>Trainees can update their trainee tracker weekly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/>
            <a:t>Trainers can view the trainee tracker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/>
            <a:t>Trainees can edit, delete and create trackers for themselves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/>
            <a:t>The web app should have at least one controller and one service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/>
            <a:t>Controller functionality should be verified using mock tests</a:t>
          </a:r>
          <a:endParaRPr lang="en-US" sz="1600" kern="1200"/>
        </a:p>
      </dsp:txBody>
      <dsp:txXfrm>
        <a:off x="0" y="564376"/>
        <a:ext cx="10089322" cy="1369305"/>
      </dsp:txXfrm>
    </dsp:sp>
    <dsp:sp modelId="{F0A09737-D196-411B-9750-FC6A12238058}">
      <dsp:nvSpPr>
        <dsp:cNvPr id="0" name=""/>
        <dsp:cNvSpPr/>
      </dsp:nvSpPr>
      <dsp:spPr>
        <a:xfrm>
          <a:off x="0" y="1933681"/>
          <a:ext cx="10089322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Roadmap</a:t>
          </a:r>
          <a:endParaRPr lang="en-US" sz="2100" kern="1200"/>
        </a:p>
      </dsp:txBody>
      <dsp:txXfrm>
        <a:off x="24588" y="1958269"/>
        <a:ext cx="10040146" cy="454509"/>
      </dsp:txXfrm>
    </dsp:sp>
    <dsp:sp modelId="{5A2617C9-D527-446F-88B3-18B6CF445DB7}">
      <dsp:nvSpPr>
        <dsp:cNvPr id="0" name=""/>
        <dsp:cNvSpPr/>
      </dsp:nvSpPr>
      <dsp:spPr>
        <a:xfrm>
          <a:off x="0" y="2437366"/>
          <a:ext cx="10089322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33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/>
            <a:t>G</a:t>
          </a:r>
          <a:r>
            <a:rPr lang="en-GB" sz="1600" b="0" i="0" kern="1200"/>
            <a:t>raphs or charts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b="0" i="0" kern="1200"/>
            <a:t>Filtering e.g., by course or trainee profiles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/>
            <a:t>Additional roles</a:t>
          </a:r>
          <a:endParaRPr lang="en-US" sz="1600" kern="1200"/>
        </a:p>
      </dsp:txBody>
      <dsp:txXfrm>
        <a:off x="0" y="2437366"/>
        <a:ext cx="10089322" cy="825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2EE10-A78C-4F68-84E8-B90208003428}">
      <dsp:nvSpPr>
        <dsp:cNvPr id="0" name=""/>
        <dsp:cNvSpPr/>
      </dsp:nvSpPr>
      <dsp:spPr>
        <a:xfrm>
          <a:off x="1083128" y="206794"/>
          <a:ext cx="713496" cy="713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DDC28-C790-4A43-95EF-BF304178B55B}">
      <dsp:nvSpPr>
        <dsp:cNvPr id="0" name=""/>
        <dsp:cNvSpPr/>
      </dsp:nvSpPr>
      <dsp:spPr>
        <a:xfrm>
          <a:off x="647103" y="1159295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Agile/Scrum methodology and Trello to manage tasks and workflow</a:t>
          </a:r>
        </a:p>
      </dsp:txBody>
      <dsp:txXfrm>
        <a:off x="647103" y="1159295"/>
        <a:ext cx="1585546" cy="634218"/>
      </dsp:txXfrm>
    </dsp:sp>
    <dsp:sp modelId="{BF042B3F-B89A-4149-ACB3-DCD8F327A255}">
      <dsp:nvSpPr>
        <dsp:cNvPr id="0" name=""/>
        <dsp:cNvSpPr/>
      </dsp:nvSpPr>
      <dsp:spPr>
        <a:xfrm>
          <a:off x="2946146" y="206794"/>
          <a:ext cx="713496" cy="713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D8182-510C-4E60-9F1F-33CB6542D87E}">
      <dsp:nvSpPr>
        <dsp:cNvPr id="0" name=""/>
        <dsp:cNvSpPr/>
      </dsp:nvSpPr>
      <dsp:spPr>
        <a:xfrm>
          <a:off x="2510120" y="1159295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Git and Github for source control </a:t>
          </a:r>
        </a:p>
      </dsp:txBody>
      <dsp:txXfrm>
        <a:off x="2510120" y="1159295"/>
        <a:ext cx="1585546" cy="634218"/>
      </dsp:txXfrm>
    </dsp:sp>
    <dsp:sp modelId="{8D1B0E42-FBEA-46B3-A4E6-808C379C1542}">
      <dsp:nvSpPr>
        <dsp:cNvPr id="0" name=""/>
        <dsp:cNvSpPr/>
      </dsp:nvSpPr>
      <dsp:spPr>
        <a:xfrm>
          <a:off x="1083128" y="2189900"/>
          <a:ext cx="713496" cy="713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4D3CD-D1B0-4F59-A71D-2D2DA2E7CD5F}">
      <dsp:nvSpPr>
        <dsp:cNvPr id="0" name=""/>
        <dsp:cNvSpPr/>
      </dsp:nvSpPr>
      <dsp:spPr>
        <a:xfrm>
          <a:off x="647103" y="314240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a combination of mob programming and pair programming to complete user stories</a:t>
          </a:r>
        </a:p>
      </dsp:txBody>
      <dsp:txXfrm>
        <a:off x="647103" y="3142401"/>
        <a:ext cx="1585546" cy="634218"/>
      </dsp:txXfrm>
    </dsp:sp>
    <dsp:sp modelId="{8AFD9E4B-5185-4CD5-B8C4-25D5B413C730}">
      <dsp:nvSpPr>
        <dsp:cNvPr id="0" name=""/>
        <dsp:cNvSpPr/>
      </dsp:nvSpPr>
      <dsp:spPr>
        <a:xfrm>
          <a:off x="2946146" y="2189900"/>
          <a:ext cx="713496" cy="713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225A4-B28C-453A-8E80-9EA3C80C689E}">
      <dsp:nvSpPr>
        <dsp:cNvPr id="0" name=""/>
        <dsp:cNvSpPr/>
      </dsp:nvSpPr>
      <dsp:spPr>
        <a:xfrm>
          <a:off x="2510120" y="3142401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MetroRetro for conducting retrospective</a:t>
          </a:r>
        </a:p>
      </dsp:txBody>
      <dsp:txXfrm>
        <a:off x="2510120" y="3142401"/>
        <a:ext cx="1585546" cy="634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FC3B2-2428-4D19-91B0-1C985616025D}">
      <dsp:nvSpPr>
        <dsp:cNvPr id="0" name=""/>
        <dsp:cNvSpPr/>
      </dsp:nvSpPr>
      <dsp:spPr>
        <a:xfrm>
          <a:off x="0" y="183607"/>
          <a:ext cx="4517328" cy="317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i="0" kern="1200" dirty="0"/>
            <a:t>Visual Studio: An IDE for building ASP.NET Core web applications. </a:t>
          </a:r>
          <a:endParaRPr lang="en-US" sz="800" kern="1200" dirty="0"/>
        </a:p>
      </dsp:txBody>
      <dsp:txXfrm>
        <a:off x="15514" y="199121"/>
        <a:ext cx="4486300" cy="286773"/>
      </dsp:txXfrm>
    </dsp:sp>
    <dsp:sp modelId="{D1DC328A-7DD6-4408-A590-5BE6E5A968E0}">
      <dsp:nvSpPr>
        <dsp:cNvPr id="0" name=""/>
        <dsp:cNvSpPr/>
      </dsp:nvSpPr>
      <dsp:spPr>
        <a:xfrm>
          <a:off x="0" y="524448"/>
          <a:ext cx="4517328" cy="317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i="0" kern="1200" dirty="0"/>
            <a:t>C#: An OOP language used in ASP.NET Core development. </a:t>
          </a:r>
          <a:endParaRPr lang="en-US" sz="800" kern="1200" dirty="0"/>
        </a:p>
      </dsp:txBody>
      <dsp:txXfrm>
        <a:off x="15514" y="539962"/>
        <a:ext cx="4486300" cy="286773"/>
      </dsp:txXfrm>
    </dsp:sp>
    <dsp:sp modelId="{A9D1DF13-6BDA-45B6-B4A5-378B5C3DE2B4}">
      <dsp:nvSpPr>
        <dsp:cNvPr id="0" name=""/>
        <dsp:cNvSpPr/>
      </dsp:nvSpPr>
      <dsp:spPr>
        <a:xfrm>
          <a:off x="0" y="865289"/>
          <a:ext cx="4517328" cy="317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i="0" kern="1200" dirty="0"/>
            <a:t>ASP.NET Core: A cross-platform web development framework </a:t>
          </a:r>
          <a:endParaRPr lang="en-US" sz="800" kern="1200" dirty="0"/>
        </a:p>
      </dsp:txBody>
      <dsp:txXfrm>
        <a:off x="15514" y="880803"/>
        <a:ext cx="4486300" cy="286773"/>
      </dsp:txXfrm>
    </dsp:sp>
    <dsp:sp modelId="{4E4E68F6-0E84-4C49-AE7C-AFE93685653D}">
      <dsp:nvSpPr>
        <dsp:cNvPr id="0" name=""/>
        <dsp:cNvSpPr/>
      </dsp:nvSpPr>
      <dsp:spPr>
        <a:xfrm>
          <a:off x="0" y="1206130"/>
          <a:ext cx="4517328" cy="317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i="0" kern="1200" dirty="0"/>
            <a:t>HTML5: Used for structuring and presenting content on the web.</a:t>
          </a:r>
          <a:endParaRPr lang="en-US" sz="800" kern="1200" dirty="0"/>
        </a:p>
      </dsp:txBody>
      <dsp:txXfrm>
        <a:off x="15514" y="1221644"/>
        <a:ext cx="4486300" cy="286773"/>
      </dsp:txXfrm>
    </dsp:sp>
    <dsp:sp modelId="{9F80FEC0-6D0F-43DF-98B2-C7A8508778DD}">
      <dsp:nvSpPr>
        <dsp:cNvPr id="0" name=""/>
        <dsp:cNvSpPr/>
      </dsp:nvSpPr>
      <dsp:spPr>
        <a:xfrm>
          <a:off x="0" y="1546972"/>
          <a:ext cx="4517328" cy="317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i="0" kern="1200" dirty="0"/>
            <a:t>Bootstrap: A popular front-end framework that provides a collection of pre-built CSS styles and JavaScript components. </a:t>
          </a:r>
          <a:endParaRPr lang="en-US" sz="800" kern="1200" dirty="0"/>
        </a:p>
      </dsp:txBody>
      <dsp:txXfrm>
        <a:off x="15514" y="1562486"/>
        <a:ext cx="4486300" cy="286773"/>
      </dsp:txXfrm>
    </dsp:sp>
    <dsp:sp modelId="{68B52609-47C8-4052-AA8B-34A705AB241B}">
      <dsp:nvSpPr>
        <dsp:cNvPr id="0" name=""/>
        <dsp:cNvSpPr/>
      </dsp:nvSpPr>
      <dsp:spPr>
        <a:xfrm>
          <a:off x="0" y="1887813"/>
          <a:ext cx="4517328" cy="317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i="0" kern="1200" dirty="0"/>
            <a:t>SQL Server Express 2019 </a:t>
          </a:r>
          <a:r>
            <a:rPr lang="en-GB" sz="800" b="0" i="0" kern="1200" dirty="0" err="1"/>
            <a:t>LocalDB</a:t>
          </a:r>
          <a:r>
            <a:rPr lang="en-GB" sz="800" kern="1200" dirty="0"/>
            <a:t>: </a:t>
          </a:r>
          <a:r>
            <a:rPr lang="en-GB" sz="800" b="0" i="0" kern="1200" dirty="0"/>
            <a:t> A lightweight, local database solution.</a:t>
          </a:r>
          <a:endParaRPr lang="en-US" sz="800" kern="1200" dirty="0"/>
        </a:p>
      </dsp:txBody>
      <dsp:txXfrm>
        <a:off x="15514" y="1903327"/>
        <a:ext cx="4486300" cy="286773"/>
      </dsp:txXfrm>
    </dsp:sp>
    <dsp:sp modelId="{0C5FD3FA-6BEE-4C66-8254-DB9A2AC8484F}">
      <dsp:nvSpPr>
        <dsp:cNvPr id="0" name=""/>
        <dsp:cNvSpPr/>
      </dsp:nvSpPr>
      <dsp:spPr>
        <a:xfrm>
          <a:off x="0" y="2228654"/>
          <a:ext cx="4517328" cy="317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i="0" kern="1200" dirty="0"/>
            <a:t>Entity Framework Core: An ORM framework that simplifies database access in ASP.NET Core applications. </a:t>
          </a:r>
          <a:endParaRPr lang="en-US" sz="800" kern="1200" dirty="0"/>
        </a:p>
      </dsp:txBody>
      <dsp:txXfrm>
        <a:off x="15514" y="2244168"/>
        <a:ext cx="4486300" cy="286773"/>
      </dsp:txXfrm>
    </dsp:sp>
    <dsp:sp modelId="{61C551E5-7B3B-40AA-AB94-BD304DAD967E}">
      <dsp:nvSpPr>
        <dsp:cNvPr id="0" name=""/>
        <dsp:cNvSpPr/>
      </dsp:nvSpPr>
      <dsp:spPr>
        <a:xfrm>
          <a:off x="0" y="2569495"/>
          <a:ext cx="4517328" cy="317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i="0" kern="1200"/>
            <a:t>AutoMapper: A library that simplifies object-to-object mapping in .NET applications. </a:t>
          </a:r>
          <a:endParaRPr lang="en-US" sz="800" kern="1200"/>
        </a:p>
      </dsp:txBody>
      <dsp:txXfrm>
        <a:off x="15514" y="2585009"/>
        <a:ext cx="4486300" cy="286773"/>
      </dsp:txXfrm>
    </dsp:sp>
    <dsp:sp modelId="{EA2B90C2-B464-4422-98B3-85ED80A27873}">
      <dsp:nvSpPr>
        <dsp:cNvPr id="0" name=""/>
        <dsp:cNvSpPr/>
      </dsp:nvSpPr>
      <dsp:spPr>
        <a:xfrm>
          <a:off x="0" y="2910337"/>
          <a:ext cx="4517328" cy="317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i="0" kern="1200"/>
            <a:t>NUnit Framework: A unit testing framework for .NET applications. </a:t>
          </a:r>
          <a:endParaRPr lang="en-US" sz="800" kern="1200"/>
        </a:p>
      </dsp:txBody>
      <dsp:txXfrm>
        <a:off x="15514" y="2925851"/>
        <a:ext cx="4486300" cy="286773"/>
      </dsp:txXfrm>
    </dsp:sp>
    <dsp:sp modelId="{91591904-D5FE-409B-8AE3-C06DF533BF5B}">
      <dsp:nvSpPr>
        <dsp:cNvPr id="0" name=""/>
        <dsp:cNvSpPr/>
      </dsp:nvSpPr>
      <dsp:spPr>
        <a:xfrm>
          <a:off x="0" y="3251178"/>
          <a:ext cx="4517328" cy="317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i="0" kern="1200"/>
            <a:t>Moq Framework: A mocking framework for .NET applications. </a:t>
          </a:r>
          <a:endParaRPr lang="en-US" sz="800" kern="1200"/>
        </a:p>
      </dsp:txBody>
      <dsp:txXfrm>
        <a:off x="15514" y="3266692"/>
        <a:ext cx="4486300" cy="286773"/>
      </dsp:txXfrm>
    </dsp:sp>
    <dsp:sp modelId="{0EF93ECF-D101-4F0C-9766-748420B14610}">
      <dsp:nvSpPr>
        <dsp:cNvPr id="0" name=""/>
        <dsp:cNvSpPr/>
      </dsp:nvSpPr>
      <dsp:spPr>
        <a:xfrm>
          <a:off x="0" y="3592019"/>
          <a:ext cx="4517328" cy="317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i="0" kern="1200" dirty="0"/>
            <a:t>Postman: An API development and testing tool that simplifies the process of making HTTP requests and testing APIs. </a:t>
          </a:r>
          <a:endParaRPr lang="en-US" sz="800" kern="1200" dirty="0"/>
        </a:p>
      </dsp:txBody>
      <dsp:txXfrm>
        <a:off x="15514" y="3607533"/>
        <a:ext cx="4486300" cy="2867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C3C5A-9585-4713-B54B-0A394C831E6C}">
      <dsp:nvSpPr>
        <dsp:cNvPr id="0" name=""/>
        <dsp:cNvSpPr/>
      </dsp:nvSpPr>
      <dsp:spPr>
        <a:xfrm>
          <a:off x="1582128" y="1007611"/>
          <a:ext cx="3323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3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39214" y="1051516"/>
        <a:ext cx="18145" cy="3629"/>
      </dsp:txXfrm>
    </dsp:sp>
    <dsp:sp modelId="{AEE6546A-DC95-4077-8B3C-6C9AF2B0FB2A}">
      <dsp:nvSpPr>
        <dsp:cNvPr id="0" name=""/>
        <dsp:cNvSpPr/>
      </dsp:nvSpPr>
      <dsp:spPr>
        <a:xfrm>
          <a:off x="6028" y="579961"/>
          <a:ext cx="1577900" cy="946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18" tIns="81159" rIns="77318" bIns="811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Set up</a:t>
          </a:r>
        </a:p>
      </dsp:txBody>
      <dsp:txXfrm>
        <a:off x="6028" y="579961"/>
        <a:ext cx="1577900" cy="946740"/>
      </dsp:txXfrm>
    </dsp:sp>
    <dsp:sp modelId="{6FE98568-1A3D-4B71-85C5-925685A271FC}">
      <dsp:nvSpPr>
        <dsp:cNvPr id="0" name=""/>
        <dsp:cNvSpPr/>
      </dsp:nvSpPr>
      <dsp:spPr>
        <a:xfrm>
          <a:off x="3522946" y="1007611"/>
          <a:ext cx="3323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3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0031" y="1051516"/>
        <a:ext cx="18145" cy="3629"/>
      </dsp:txXfrm>
    </dsp:sp>
    <dsp:sp modelId="{E22928CA-8B4E-46C4-B8FA-EFB4A09F8061}">
      <dsp:nvSpPr>
        <dsp:cNvPr id="0" name=""/>
        <dsp:cNvSpPr/>
      </dsp:nvSpPr>
      <dsp:spPr>
        <a:xfrm>
          <a:off x="1946845" y="579961"/>
          <a:ext cx="1577900" cy="946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18" tIns="81159" rIns="77318" bIns="811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Dependencies</a:t>
          </a:r>
        </a:p>
      </dsp:txBody>
      <dsp:txXfrm>
        <a:off x="1946845" y="579961"/>
        <a:ext cx="1577900" cy="946740"/>
      </dsp:txXfrm>
    </dsp:sp>
    <dsp:sp modelId="{2D27F983-E54C-4A41-A031-A45413AF874E}">
      <dsp:nvSpPr>
        <dsp:cNvPr id="0" name=""/>
        <dsp:cNvSpPr/>
      </dsp:nvSpPr>
      <dsp:spPr>
        <a:xfrm>
          <a:off x="5463763" y="1007611"/>
          <a:ext cx="3323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3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20849" y="1051516"/>
        <a:ext cx="18145" cy="3629"/>
      </dsp:txXfrm>
    </dsp:sp>
    <dsp:sp modelId="{6ECF92A1-8A61-46C5-BE0E-1B341778F3C8}">
      <dsp:nvSpPr>
        <dsp:cNvPr id="0" name=""/>
        <dsp:cNvSpPr/>
      </dsp:nvSpPr>
      <dsp:spPr>
        <a:xfrm>
          <a:off x="3887663" y="579961"/>
          <a:ext cx="1577900" cy="946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18" tIns="81159" rIns="77318" bIns="811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DbContext</a:t>
          </a:r>
          <a:endParaRPr lang="en-US" sz="1500" kern="1200" dirty="0"/>
        </a:p>
      </dsp:txBody>
      <dsp:txXfrm>
        <a:off x="3887663" y="579961"/>
        <a:ext cx="1577900" cy="946740"/>
      </dsp:txXfrm>
    </dsp:sp>
    <dsp:sp modelId="{6BFEEA6A-1EC8-4CA1-86C3-188A33934781}">
      <dsp:nvSpPr>
        <dsp:cNvPr id="0" name=""/>
        <dsp:cNvSpPr/>
      </dsp:nvSpPr>
      <dsp:spPr>
        <a:xfrm>
          <a:off x="7404581" y="1007611"/>
          <a:ext cx="3323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3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61666" y="1051516"/>
        <a:ext cx="18145" cy="3629"/>
      </dsp:txXfrm>
    </dsp:sp>
    <dsp:sp modelId="{C32C5A6E-67EF-4F66-867B-1D060EEB5A37}">
      <dsp:nvSpPr>
        <dsp:cNvPr id="0" name=""/>
        <dsp:cNvSpPr/>
      </dsp:nvSpPr>
      <dsp:spPr>
        <a:xfrm>
          <a:off x="5828480" y="579961"/>
          <a:ext cx="1577900" cy="946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18" tIns="81159" rIns="77318" bIns="811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Migration</a:t>
          </a:r>
        </a:p>
      </dsp:txBody>
      <dsp:txXfrm>
        <a:off x="5828480" y="579961"/>
        <a:ext cx="1577900" cy="946740"/>
      </dsp:txXfrm>
    </dsp:sp>
    <dsp:sp modelId="{16EDED0A-980B-477D-8A03-70A526D5ED12}">
      <dsp:nvSpPr>
        <dsp:cNvPr id="0" name=""/>
        <dsp:cNvSpPr/>
      </dsp:nvSpPr>
      <dsp:spPr>
        <a:xfrm>
          <a:off x="794978" y="1524901"/>
          <a:ext cx="7763269" cy="332317"/>
        </a:xfrm>
        <a:custGeom>
          <a:avLst/>
          <a:gdLst/>
          <a:ahLst/>
          <a:cxnLst/>
          <a:rect l="0" t="0" r="0" b="0"/>
          <a:pathLst>
            <a:path>
              <a:moveTo>
                <a:pt x="7763269" y="0"/>
              </a:moveTo>
              <a:lnTo>
                <a:pt x="7763269" y="183258"/>
              </a:lnTo>
              <a:lnTo>
                <a:pt x="0" y="183258"/>
              </a:lnTo>
              <a:lnTo>
                <a:pt x="0" y="33231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82319" y="1689245"/>
        <a:ext cx="388587" cy="3629"/>
      </dsp:txXfrm>
    </dsp:sp>
    <dsp:sp modelId="{6FDA411B-23C9-4074-AA20-8E4ABA4840BD}">
      <dsp:nvSpPr>
        <dsp:cNvPr id="0" name=""/>
        <dsp:cNvSpPr/>
      </dsp:nvSpPr>
      <dsp:spPr>
        <a:xfrm>
          <a:off x="7769298" y="579961"/>
          <a:ext cx="1577900" cy="946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18" tIns="81159" rIns="77318" bIns="811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Controller</a:t>
          </a:r>
        </a:p>
      </dsp:txBody>
      <dsp:txXfrm>
        <a:off x="7769298" y="579961"/>
        <a:ext cx="1577900" cy="946740"/>
      </dsp:txXfrm>
    </dsp:sp>
    <dsp:sp modelId="{5FB6DC2C-3BEF-42C4-84B6-2E9DE8A38A1E}">
      <dsp:nvSpPr>
        <dsp:cNvPr id="0" name=""/>
        <dsp:cNvSpPr/>
      </dsp:nvSpPr>
      <dsp:spPr>
        <a:xfrm>
          <a:off x="1582128" y="2317268"/>
          <a:ext cx="3323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3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39214" y="2361174"/>
        <a:ext cx="18145" cy="3629"/>
      </dsp:txXfrm>
    </dsp:sp>
    <dsp:sp modelId="{72BED237-8BAE-4E4D-A033-26669E9F7CE2}">
      <dsp:nvSpPr>
        <dsp:cNvPr id="0" name=""/>
        <dsp:cNvSpPr/>
      </dsp:nvSpPr>
      <dsp:spPr>
        <a:xfrm>
          <a:off x="6028" y="1889618"/>
          <a:ext cx="1577900" cy="946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18" tIns="81159" rIns="77318" bIns="811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Views</a:t>
          </a:r>
        </a:p>
      </dsp:txBody>
      <dsp:txXfrm>
        <a:off x="6028" y="1889618"/>
        <a:ext cx="1577900" cy="946740"/>
      </dsp:txXfrm>
    </dsp:sp>
    <dsp:sp modelId="{25D252ED-5F27-4A58-8FB7-128364592AF0}">
      <dsp:nvSpPr>
        <dsp:cNvPr id="0" name=""/>
        <dsp:cNvSpPr/>
      </dsp:nvSpPr>
      <dsp:spPr>
        <a:xfrm>
          <a:off x="3522946" y="2317268"/>
          <a:ext cx="3323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3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0031" y="2361174"/>
        <a:ext cx="18145" cy="3629"/>
      </dsp:txXfrm>
    </dsp:sp>
    <dsp:sp modelId="{5B8A7D7A-6270-4237-B100-2FC2D7B323CD}">
      <dsp:nvSpPr>
        <dsp:cNvPr id="0" name=""/>
        <dsp:cNvSpPr/>
      </dsp:nvSpPr>
      <dsp:spPr>
        <a:xfrm>
          <a:off x="1946845" y="1889618"/>
          <a:ext cx="1577900" cy="946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18" tIns="81159" rIns="77318" bIns="811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Service Layer</a:t>
          </a:r>
        </a:p>
      </dsp:txBody>
      <dsp:txXfrm>
        <a:off x="1946845" y="1889618"/>
        <a:ext cx="1577900" cy="946740"/>
      </dsp:txXfrm>
    </dsp:sp>
    <dsp:sp modelId="{89BC4BD0-E592-4B72-979F-B2FF3E8EE957}">
      <dsp:nvSpPr>
        <dsp:cNvPr id="0" name=""/>
        <dsp:cNvSpPr/>
      </dsp:nvSpPr>
      <dsp:spPr>
        <a:xfrm>
          <a:off x="5463763" y="2317268"/>
          <a:ext cx="3323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3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20849" y="2361174"/>
        <a:ext cx="18145" cy="3629"/>
      </dsp:txXfrm>
    </dsp:sp>
    <dsp:sp modelId="{3E26746E-06FC-4185-8600-C6F6C20A5636}">
      <dsp:nvSpPr>
        <dsp:cNvPr id="0" name=""/>
        <dsp:cNvSpPr/>
      </dsp:nvSpPr>
      <dsp:spPr>
        <a:xfrm>
          <a:off x="3887663" y="1889618"/>
          <a:ext cx="1577900" cy="946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18" tIns="81159" rIns="77318" bIns="81159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Authentication and Authorization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3887663" y="1889618"/>
        <a:ext cx="1577900" cy="946740"/>
      </dsp:txXfrm>
    </dsp:sp>
    <dsp:sp modelId="{491B512A-6C0F-4C53-AAFC-21BFBEF0C1AF}">
      <dsp:nvSpPr>
        <dsp:cNvPr id="0" name=""/>
        <dsp:cNvSpPr/>
      </dsp:nvSpPr>
      <dsp:spPr>
        <a:xfrm>
          <a:off x="7404581" y="2317268"/>
          <a:ext cx="3323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31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61666" y="2361174"/>
        <a:ext cx="18145" cy="3629"/>
      </dsp:txXfrm>
    </dsp:sp>
    <dsp:sp modelId="{B1AEC3D7-140B-40EA-B119-5475252DCC85}">
      <dsp:nvSpPr>
        <dsp:cNvPr id="0" name=""/>
        <dsp:cNvSpPr/>
      </dsp:nvSpPr>
      <dsp:spPr>
        <a:xfrm>
          <a:off x="5828480" y="1889618"/>
          <a:ext cx="1577900" cy="946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18" tIns="81159" rIns="77318" bIns="811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Validation Logic</a:t>
          </a:r>
        </a:p>
      </dsp:txBody>
      <dsp:txXfrm>
        <a:off x="5828480" y="1889618"/>
        <a:ext cx="1577900" cy="946740"/>
      </dsp:txXfrm>
    </dsp:sp>
    <dsp:sp modelId="{EEF382BD-C4F3-4A78-921F-C7B6BCC4B5DE}">
      <dsp:nvSpPr>
        <dsp:cNvPr id="0" name=""/>
        <dsp:cNvSpPr/>
      </dsp:nvSpPr>
      <dsp:spPr>
        <a:xfrm>
          <a:off x="7769298" y="1889618"/>
          <a:ext cx="1577900" cy="946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318" tIns="81159" rIns="77318" bIns="81159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Unit Testing</a:t>
          </a:r>
        </a:p>
      </dsp:txBody>
      <dsp:txXfrm>
        <a:off x="7769298" y="1889618"/>
        <a:ext cx="1577900" cy="9467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697A8-A075-41D4-88E9-B8803915F7CF}">
      <dsp:nvSpPr>
        <dsp:cNvPr id="0" name=""/>
        <dsp:cNvSpPr/>
      </dsp:nvSpPr>
      <dsp:spPr>
        <a:xfrm>
          <a:off x="2164998" y="275580"/>
          <a:ext cx="666035" cy="666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A8910-ECF1-4FA1-B4EA-3272173A0812}">
      <dsp:nvSpPr>
        <dsp:cNvPr id="0" name=""/>
        <dsp:cNvSpPr/>
      </dsp:nvSpPr>
      <dsp:spPr>
        <a:xfrm>
          <a:off x="1757977" y="116371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u="sng" kern="1200" dirty="0"/>
            <a:t>Ahmed Idris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API Controller Implementation</a:t>
          </a:r>
          <a:endParaRPr lang="en-US" sz="1100" kern="1200" dirty="0"/>
        </a:p>
      </dsp:txBody>
      <dsp:txXfrm>
        <a:off x="1757977" y="1163712"/>
        <a:ext cx="1480078" cy="592031"/>
      </dsp:txXfrm>
    </dsp:sp>
    <dsp:sp modelId="{A99245E7-6566-46A5-8FB9-5106A57B6183}">
      <dsp:nvSpPr>
        <dsp:cNvPr id="0" name=""/>
        <dsp:cNvSpPr/>
      </dsp:nvSpPr>
      <dsp:spPr>
        <a:xfrm>
          <a:off x="3904090" y="275580"/>
          <a:ext cx="666035" cy="666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AB9EF-377C-406E-9F74-8EC20483F514}">
      <dsp:nvSpPr>
        <dsp:cNvPr id="0" name=""/>
        <dsp:cNvSpPr/>
      </dsp:nvSpPr>
      <dsp:spPr>
        <a:xfrm>
          <a:off x="3497069" y="116371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u="sng" kern="1200" dirty="0" err="1"/>
            <a:t>Nooreen</a:t>
          </a:r>
          <a:r>
            <a:rPr lang="en-GB" sz="1100" u="sng" kern="1200" dirty="0"/>
            <a:t> Kasim Ali </a:t>
          </a:r>
          <a:r>
            <a:rPr lang="en-GB" sz="1100" kern="1200" dirty="0"/>
            <a:t>Service Layer Implementation</a:t>
          </a:r>
          <a:endParaRPr lang="en-US" sz="1100" kern="1200" dirty="0"/>
        </a:p>
      </dsp:txBody>
      <dsp:txXfrm>
        <a:off x="3497069" y="1163712"/>
        <a:ext cx="1480078" cy="592031"/>
      </dsp:txXfrm>
    </dsp:sp>
    <dsp:sp modelId="{4E10C2A7-49D4-4908-B32A-C4E877402A56}">
      <dsp:nvSpPr>
        <dsp:cNvPr id="0" name=""/>
        <dsp:cNvSpPr/>
      </dsp:nvSpPr>
      <dsp:spPr>
        <a:xfrm>
          <a:off x="5643182" y="275580"/>
          <a:ext cx="666035" cy="666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09914-F7B7-4AEC-A5C1-F7A45284F0A8}">
      <dsp:nvSpPr>
        <dsp:cNvPr id="0" name=""/>
        <dsp:cNvSpPr/>
      </dsp:nvSpPr>
      <dsp:spPr>
        <a:xfrm>
          <a:off x="5236160" y="116371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u="sng" kern="1200" dirty="0"/>
            <a:t>Danyal Saleh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View Model Implementation</a:t>
          </a:r>
          <a:endParaRPr lang="en-US" sz="1100" kern="1200" dirty="0"/>
        </a:p>
      </dsp:txBody>
      <dsp:txXfrm>
        <a:off x="5236160" y="1163712"/>
        <a:ext cx="1480078" cy="592031"/>
      </dsp:txXfrm>
    </dsp:sp>
    <dsp:sp modelId="{65023EA1-C1CB-4167-9F9A-1C0DC8EEA1AE}">
      <dsp:nvSpPr>
        <dsp:cNvPr id="0" name=""/>
        <dsp:cNvSpPr/>
      </dsp:nvSpPr>
      <dsp:spPr>
        <a:xfrm>
          <a:off x="7382274" y="275580"/>
          <a:ext cx="666035" cy="666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3CD36-3763-48DF-9473-E0B7DA88D4C0}">
      <dsp:nvSpPr>
        <dsp:cNvPr id="0" name=""/>
        <dsp:cNvSpPr/>
      </dsp:nvSpPr>
      <dsp:spPr>
        <a:xfrm>
          <a:off x="6975252" y="1163712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u="sng" kern="1200" dirty="0"/>
            <a:t>Daniel Manu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Unit Testing</a:t>
          </a:r>
          <a:endParaRPr lang="en-US" sz="1100" kern="1200" dirty="0"/>
        </a:p>
      </dsp:txBody>
      <dsp:txXfrm>
        <a:off x="6975252" y="1163712"/>
        <a:ext cx="1480078" cy="592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8395-6EE2-ABAE-59DB-1B18B3CF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8B149-0682-AA22-E976-5B56367CF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25D6E-1E7E-1CD3-4A7B-81B12879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C07D0-DE8D-FF5A-3D69-6F41BD29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206B0-B4AC-6414-AA1A-D2B8F6D7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42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50E6-933F-188B-DE73-BA612718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244B15-3286-5D19-BB12-857D8CA7A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C04C-6659-C394-B1EE-2D5EE4FA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A8F6B-3170-44B2-8497-884899F4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DB270-26CB-9716-4D56-06D17B25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273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61B11E-4294-EBFA-C90D-A6C73B585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8CD81-BFC4-E85E-41A8-0A2334FA4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823C9-D976-D3FD-C912-05DD82A3E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E980E-5F1D-723B-B715-31EF7D2C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74C3-EFD0-4CC9-8281-AFC70FE3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28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1291-DAD4-0709-DA9D-C48CCD59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6E723-E1B1-FD65-B00E-12AA6E3D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B88ED-FA9C-4B0E-A4B4-5C518656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2E6DF-3A49-F49E-9E7A-FD4F77C9D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2EF2E-6CC3-81B4-A6EB-BD621081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501C-DE01-EC7E-1E69-1736568D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5DC58-614B-315B-B41B-0563F9CE6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54E6F-584F-8B07-A57F-9E8F5BDC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963FB-D472-6A79-AD2B-7F707499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11B91-36CB-A848-FD40-2A589AD0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26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18B1-7C6C-2069-7E72-CA144643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F051E-4D47-6577-87C3-289C8435A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5D87F-669A-3DAE-655C-3D3B66A50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8C4DC-607F-C842-9D35-79D53CAC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C3FF-AD6A-D850-3EFC-97A596704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0BDF8-4B0D-23D0-81D6-59D90AB2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390C-EF97-67E7-509F-925A9DBF6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4A019-8561-7790-4B24-EA501B0AF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7A4A4-0D36-B9BD-1A1C-3FAFE2DFE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5C3C3-49F5-D269-79E3-7F257893B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FD8C5-6568-A52F-F15D-D79FD7C13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DB436C-A278-42D8-7E96-AA2CC8E7B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B09D3-A086-276D-2B4C-0461EB56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1B4E3-86AA-4227-6FC0-4B2BB043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247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AE3F-48DD-199C-C181-5F1DBB82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D4C63-A250-4CA3-2835-F89C28979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DD9EC-A068-3602-8987-2F024E32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65A34-C96A-F8D3-702F-F29BDEED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76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D47D5C-CA14-AE4D-0A1A-28B814179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3614D-A892-7378-7144-AF765A0F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B266-1C41-E9DD-C754-30442F10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916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8895-DC87-25FC-995A-8BA64C5B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3347C-6AFC-1A39-453B-09A227AA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39E3C-D3D3-EEB0-5C09-A1B09B3D4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2449F-3FB7-71BD-695E-1FC49B52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192CD-4080-8DEE-238E-817C916F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99D42-66B8-CF29-0843-EF378699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72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EC87-2A08-2257-9F90-93BA6CE4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1123B-E55A-D876-2AF6-33ED193EFD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D25BE-7998-74F7-9518-82F33983A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323E6-FE85-700A-C9F3-6ED060D1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D9400-C64F-7CA8-87DF-E0673E81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66475-8FD9-D581-4E0B-8F854221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275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78FC2B-AA6E-B304-3A67-888CA676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0A374-9F21-6159-B329-78D64883A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8E11D-4EB6-F686-9826-D316382380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74E7D-F5E2-42A8-AA6E-3A9AB2B539D5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606C0-0954-3E71-4E68-A1DF13233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3289C-67CD-CF12-A3E6-2DC847BD3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48A9E-20F1-43C4-AC5E-B0AF90982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94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diagramColors" Target="../diagrams/colors5.xm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diagramQuickStyle" Target="../diagrams/quickStyl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diagramLayout" Target="../diagrams/layout5.xml"/><Relationship Id="rId5" Type="http://schemas.openxmlformats.org/officeDocument/2006/relationships/image" Target="../media/image25.png"/><Relationship Id="rId10" Type="http://schemas.openxmlformats.org/officeDocument/2006/relationships/diagramData" Target="../diagrams/data5.xml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80D0E-AFD4-574A-579F-E035D8C543E7}"/>
              </a:ext>
            </a:extLst>
          </p:cNvPr>
          <p:cNvSpPr txBox="1"/>
          <p:nvPr/>
        </p:nvSpPr>
        <p:spPr>
          <a:xfrm>
            <a:off x="1127208" y="857251"/>
            <a:ext cx="4747280" cy="3098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ASP.NET Core Web App (Model – View – Controller)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Sparta Global Trainee Tracker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77008B5-1AD3-F705-ADC0-3CF817ECE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"/>
          <a:stretch/>
        </p:blipFill>
        <p:spPr>
          <a:xfrm>
            <a:off x="6920559" y="2759861"/>
            <a:ext cx="3737164" cy="13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9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77008B5-1AD3-F705-ADC0-3CF817EC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751" y="337151"/>
            <a:ext cx="2648900" cy="958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EB000-5D01-4648-C27B-C9942F8E8D79}"/>
              </a:ext>
            </a:extLst>
          </p:cNvPr>
          <p:cNvSpPr txBox="1"/>
          <p:nvPr/>
        </p:nvSpPr>
        <p:spPr>
          <a:xfrm>
            <a:off x="688349" y="657678"/>
            <a:ext cx="7870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Thank you for listening!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phic 5" descr="Questions with solid fill">
            <a:extLst>
              <a:ext uri="{FF2B5EF4-FFF2-40B4-BE49-F238E27FC236}">
                <a16:creationId xmlns:a16="http://schemas.microsoft.com/office/drawing/2014/main" id="{66F9F4B2-4E22-44FB-44B5-3162475E9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38660" y="1953806"/>
            <a:ext cx="2891307" cy="289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7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77008B5-1AD3-F705-ADC0-3CF817EC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751" y="337151"/>
            <a:ext cx="2648900" cy="95871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45324-BA58-19A3-EBE3-3524B939E7D8}"/>
              </a:ext>
            </a:extLst>
          </p:cNvPr>
          <p:cNvSpPr/>
          <p:nvPr/>
        </p:nvSpPr>
        <p:spPr>
          <a:xfrm>
            <a:off x="634481" y="1628503"/>
            <a:ext cx="10869170" cy="4598743"/>
          </a:xfrm>
          <a:prstGeom prst="roundRect">
            <a:avLst/>
          </a:prstGeom>
          <a:solidFill>
            <a:schemeClr val="bg2">
              <a:lumMod val="75000"/>
              <a:alpha val="27000"/>
            </a:schemeClr>
          </a:solidFill>
          <a:ln>
            <a:solidFill>
              <a:srgbClr val="C8406A">
                <a:alpha val="27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80D0E-AFD4-574A-579F-E035D8C543E7}"/>
              </a:ext>
            </a:extLst>
          </p:cNvPr>
          <p:cNvSpPr txBox="1"/>
          <p:nvPr/>
        </p:nvSpPr>
        <p:spPr>
          <a:xfrm>
            <a:off x="786437" y="462566"/>
            <a:ext cx="6671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The Dev Team</a:t>
            </a:r>
          </a:p>
        </p:txBody>
      </p:sp>
      <p:graphicFrame>
        <p:nvGraphicFramePr>
          <p:cNvPr id="28" name="TextBox 23">
            <a:extLst>
              <a:ext uri="{FF2B5EF4-FFF2-40B4-BE49-F238E27FC236}">
                <a16:creationId xmlns:a16="http://schemas.microsoft.com/office/drawing/2014/main" id="{D1680176-8E98-1F90-ABAE-2AE2AC723D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360152"/>
              </p:ext>
            </p:extLst>
          </p:nvPr>
        </p:nvGraphicFramePr>
        <p:xfrm>
          <a:off x="883478" y="2200445"/>
          <a:ext cx="1021330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695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77008B5-1AD3-F705-ADC0-3CF817EC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751" y="337151"/>
            <a:ext cx="2648900" cy="95871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45324-BA58-19A3-EBE3-3524B939E7D8}"/>
              </a:ext>
            </a:extLst>
          </p:cNvPr>
          <p:cNvSpPr/>
          <p:nvPr/>
        </p:nvSpPr>
        <p:spPr>
          <a:xfrm>
            <a:off x="634481" y="1640126"/>
            <a:ext cx="10869170" cy="4598743"/>
          </a:xfrm>
          <a:prstGeom prst="roundRect">
            <a:avLst/>
          </a:prstGeom>
          <a:solidFill>
            <a:schemeClr val="bg2">
              <a:lumMod val="75000"/>
              <a:alpha val="27000"/>
            </a:schemeClr>
          </a:solidFill>
          <a:ln>
            <a:solidFill>
              <a:srgbClr val="C8406A">
                <a:alpha val="27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26" name="TextBox 23">
            <a:extLst>
              <a:ext uri="{FF2B5EF4-FFF2-40B4-BE49-F238E27FC236}">
                <a16:creationId xmlns:a16="http://schemas.microsoft.com/office/drawing/2014/main" id="{3F2F1FF4-5A97-CFCD-7A87-754715F00DCA}"/>
              </a:ext>
            </a:extLst>
          </p:cNvPr>
          <p:cNvGraphicFramePr/>
          <p:nvPr/>
        </p:nvGraphicFramePr>
        <p:xfrm>
          <a:off x="883478" y="2188821"/>
          <a:ext cx="10213308" cy="3016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690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77008B5-1AD3-F705-ADC0-3CF817EC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751" y="337151"/>
            <a:ext cx="2648900" cy="95871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45324-BA58-19A3-EBE3-3524B939E7D8}"/>
              </a:ext>
            </a:extLst>
          </p:cNvPr>
          <p:cNvSpPr/>
          <p:nvPr/>
        </p:nvSpPr>
        <p:spPr>
          <a:xfrm>
            <a:off x="634481" y="1640126"/>
            <a:ext cx="10869170" cy="4598743"/>
          </a:xfrm>
          <a:prstGeom prst="roundRect">
            <a:avLst/>
          </a:prstGeom>
          <a:solidFill>
            <a:schemeClr val="bg2">
              <a:lumMod val="75000"/>
              <a:alpha val="27000"/>
            </a:schemeClr>
          </a:solidFill>
          <a:ln>
            <a:solidFill>
              <a:srgbClr val="C8406A">
                <a:alpha val="27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80D0E-AFD4-574A-579F-E035D8C543E7}"/>
              </a:ext>
            </a:extLst>
          </p:cNvPr>
          <p:cNvSpPr txBox="1"/>
          <p:nvPr/>
        </p:nvSpPr>
        <p:spPr>
          <a:xfrm>
            <a:off x="786437" y="462566"/>
            <a:ext cx="6671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Project Requirements</a:t>
            </a:r>
          </a:p>
        </p:txBody>
      </p:sp>
      <p:graphicFrame>
        <p:nvGraphicFramePr>
          <p:cNvPr id="26" name="TextBox 23">
            <a:extLst>
              <a:ext uri="{FF2B5EF4-FFF2-40B4-BE49-F238E27FC236}">
                <a16:creationId xmlns:a16="http://schemas.microsoft.com/office/drawing/2014/main" id="{8C40C86F-6B86-C91C-681E-7607F8898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7196676"/>
              </p:ext>
            </p:extLst>
          </p:nvPr>
        </p:nvGraphicFramePr>
        <p:xfrm>
          <a:off x="883478" y="2188821"/>
          <a:ext cx="10089322" cy="3323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292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9AE4D-D5B9-CC29-37CC-F6761F9BF824}"/>
              </a:ext>
            </a:extLst>
          </p:cNvPr>
          <p:cNvSpPr txBox="1"/>
          <p:nvPr/>
        </p:nvSpPr>
        <p:spPr>
          <a:xfrm>
            <a:off x="1137034" y="609599"/>
            <a:ext cx="5338194" cy="1322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Project Management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17D05B-BE88-735D-AEBD-CC6084621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3" t="7261" r="11092" b="8481"/>
          <a:stretch/>
        </p:blipFill>
        <p:spPr>
          <a:xfrm>
            <a:off x="6204822" y="2102551"/>
            <a:ext cx="5387574" cy="3257504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BA3F097-179A-8699-DC82-C1BBC4DD0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602" y="200456"/>
            <a:ext cx="2260891" cy="818285"/>
          </a:xfrm>
          <a:prstGeom prst="rect">
            <a:avLst/>
          </a:prstGeom>
        </p:spPr>
      </p:pic>
      <p:graphicFrame>
        <p:nvGraphicFramePr>
          <p:cNvPr id="32" name="TextBox 6">
            <a:extLst>
              <a:ext uri="{FF2B5EF4-FFF2-40B4-BE49-F238E27FC236}">
                <a16:creationId xmlns:a16="http://schemas.microsoft.com/office/drawing/2014/main" id="{367CA61E-4F5E-8C82-BF71-C882DFC472D0}"/>
              </a:ext>
            </a:extLst>
          </p:cNvPr>
          <p:cNvGraphicFramePr/>
          <p:nvPr/>
        </p:nvGraphicFramePr>
        <p:xfrm>
          <a:off x="1137034" y="2194101"/>
          <a:ext cx="4742771" cy="3983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590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77008B5-1AD3-F705-ADC0-3CF817EC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751" y="337151"/>
            <a:ext cx="2648900" cy="95871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45324-BA58-19A3-EBE3-3524B939E7D8}"/>
              </a:ext>
            </a:extLst>
          </p:cNvPr>
          <p:cNvSpPr/>
          <p:nvPr/>
        </p:nvSpPr>
        <p:spPr>
          <a:xfrm>
            <a:off x="634481" y="1640126"/>
            <a:ext cx="10869170" cy="4598743"/>
          </a:xfrm>
          <a:prstGeom prst="roundRect">
            <a:avLst/>
          </a:prstGeom>
          <a:solidFill>
            <a:schemeClr val="bg2">
              <a:lumMod val="75000"/>
              <a:alpha val="27000"/>
            </a:schemeClr>
          </a:solidFill>
          <a:ln>
            <a:solidFill>
              <a:srgbClr val="C8406A">
                <a:alpha val="27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80D0E-AFD4-574A-579F-E035D8C543E7}"/>
              </a:ext>
            </a:extLst>
          </p:cNvPr>
          <p:cNvSpPr txBox="1"/>
          <p:nvPr/>
        </p:nvSpPr>
        <p:spPr>
          <a:xfrm>
            <a:off x="786437" y="462566"/>
            <a:ext cx="6671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Technology Stack for Building and Testing an ASP.NET Core Web App</a:t>
            </a:r>
          </a:p>
        </p:txBody>
      </p:sp>
      <p:pic>
        <p:nvPicPr>
          <p:cNvPr id="3" name="Picture 2" descr="A picture containing graphics, circle, font, graphic design&#10;&#10;Description automatically generated">
            <a:extLst>
              <a:ext uri="{FF2B5EF4-FFF2-40B4-BE49-F238E27FC236}">
                <a16:creationId xmlns:a16="http://schemas.microsoft.com/office/drawing/2014/main" id="{3EDA5421-1F98-7E20-258C-710974825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523" y="1804716"/>
            <a:ext cx="1539990" cy="1376366"/>
          </a:xfrm>
          <a:prstGeom prst="rect">
            <a:avLst/>
          </a:prstGeom>
        </p:spPr>
      </p:pic>
      <p:pic>
        <p:nvPicPr>
          <p:cNvPr id="9" name="Picture 8" descr="A hexagon with a letter c and a hashtag&#10;&#10;Description automatically generated with low confidence">
            <a:extLst>
              <a:ext uri="{FF2B5EF4-FFF2-40B4-BE49-F238E27FC236}">
                <a16:creationId xmlns:a16="http://schemas.microsoft.com/office/drawing/2014/main" id="{3E9D873C-FF90-9E0A-910C-DDB01B0AF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33" y="1902449"/>
            <a:ext cx="1295618" cy="1392417"/>
          </a:xfrm>
          <a:prstGeom prst="rect">
            <a:avLst/>
          </a:prstGeom>
        </p:spPr>
      </p:pic>
      <p:pic>
        <p:nvPicPr>
          <p:cNvPr id="11" name="Picture 10" descr="A picture containing art, graphics, drawing, design&#10;&#10;Description automatically generated">
            <a:extLst>
              <a:ext uri="{FF2B5EF4-FFF2-40B4-BE49-F238E27FC236}">
                <a16:creationId xmlns:a16="http://schemas.microsoft.com/office/drawing/2014/main" id="{3DD01597-F0E7-0846-3F8C-149568212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3149645"/>
            <a:ext cx="1702041" cy="1702041"/>
          </a:xfrm>
          <a:prstGeom prst="rect">
            <a:avLst/>
          </a:prstGeom>
        </p:spPr>
      </p:pic>
      <p:pic>
        <p:nvPicPr>
          <p:cNvPr id="15" name="Picture 14" descr="A picture containing graphics, orange, red, design&#10;&#10;Description automatically generated">
            <a:extLst>
              <a:ext uri="{FF2B5EF4-FFF2-40B4-BE49-F238E27FC236}">
                <a16:creationId xmlns:a16="http://schemas.microsoft.com/office/drawing/2014/main" id="{AAA6FC8F-D3BA-661B-8783-779B08293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03" y="4793951"/>
            <a:ext cx="1098747" cy="1071067"/>
          </a:xfrm>
          <a:prstGeom prst="rect">
            <a:avLst/>
          </a:prstGeom>
        </p:spPr>
      </p:pic>
      <p:pic>
        <p:nvPicPr>
          <p:cNvPr id="17" name="Picture 16" descr="A picture containing text, graphics, poster, font&#10;&#10;Description automatically generated">
            <a:extLst>
              <a:ext uri="{FF2B5EF4-FFF2-40B4-BE49-F238E27FC236}">
                <a16:creationId xmlns:a16="http://schemas.microsoft.com/office/drawing/2014/main" id="{88D20E73-E9E7-1699-00A9-CFBB44432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11" y="4928958"/>
            <a:ext cx="992478" cy="892291"/>
          </a:xfrm>
          <a:prstGeom prst="rect">
            <a:avLst/>
          </a:prstGeom>
        </p:spPr>
      </p:pic>
      <p:pic>
        <p:nvPicPr>
          <p:cNvPr id="21" name="Picture 20" descr="A purpl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3E0F4E64-13CC-1C3A-2A4C-5C7A00098F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557" y="3140371"/>
            <a:ext cx="1702041" cy="1702041"/>
          </a:xfrm>
          <a:prstGeom prst="rect">
            <a:avLst/>
          </a:prstGeom>
        </p:spPr>
      </p:pic>
      <p:pic>
        <p:nvPicPr>
          <p:cNvPr id="23" name="Picture 22" descr="A picture containing graphics, lilac, purple, colorfulness&#10;&#10;Description automatically generated">
            <a:extLst>
              <a:ext uri="{FF2B5EF4-FFF2-40B4-BE49-F238E27FC236}">
                <a16:creationId xmlns:a16="http://schemas.microsoft.com/office/drawing/2014/main" id="{9473E531-A131-9BA8-805F-E0CC6E42A4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89" y="2029454"/>
            <a:ext cx="1207276" cy="1207276"/>
          </a:xfrm>
          <a:prstGeom prst="rect">
            <a:avLst/>
          </a:prstGeom>
        </p:spPr>
      </p:pic>
      <p:graphicFrame>
        <p:nvGraphicFramePr>
          <p:cNvPr id="27" name="TextBox 23">
            <a:extLst>
              <a:ext uri="{FF2B5EF4-FFF2-40B4-BE49-F238E27FC236}">
                <a16:creationId xmlns:a16="http://schemas.microsoft.com/office/drawing/2014/main" id="{71C8413D-64CF-3C88-3A37-9B97B5A191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475353"/>
              </p:ext>
            </p:extLst>
          </p:nvPr>
        </p:nvGraphicFramePr>
        <p:xfrm>
          <a:off x="1069811" y="1902449"/>
          <a:ext cx="4517328" cy="4093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93896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77008B5-1AD3-F705-ADC0-3CF817EC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751" y="337151"/>
            <a:ext cx="2648900" cy="958717"/>
          </a:xfrm>
          <a:prstGeom prst="rect">
            <a:avLst/>
          </a:prstGeom>
        </p:spPr>
      </p:pic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FDA21C77-D933-1836-9825-9F89FE79D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671463"/>
              </p:ext>
            </p:extLst>
          </p:nvPr>
        </p:nvGraphicFramePr>
        <p:xfrm>
          <a:off x="870232" y="1808191"/>
          <a:ext cx="9353227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9189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77008B5-1AD3-F705-ADC0-3CF817EC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751" y="337151"/>
            <a:ext cx="2648900" cy="958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AA38CB-8B9C-95AE-FE7D-D3A7DB685812}"/>
              </a:ext>
            </a:extLst>
          </p:cNvPr>
          <p:cNvSpPr txBox="1"/>
          <p:nvPr/>
        </p:nvSpPr>
        <p:spPr>
          <a:xfrm>
            <a:off x="2673458" y="1348352"/>
            <a:ext cx="6470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Code Demo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graphicFrame>
        <p:nvGraphicFramePr>
          <p:cNvPr id="3" name="TextBox 23">
            <a:extLst>
              <a:ext uri="{FF2B5EF4-FFF2-40B4-BE49-F238E27FC236}">
                <a16:creationId xmlns:a16="http://schemas.microsoft.com/office/drawing/2014/main" id="{4F6C5D36-431C-D341-085C-5E524FD3E5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492988"/>
              </p:ext>
            </p:extLst>
          </p:nvPr>
        </p:nvGraphicFramePr>
        <p:xfrm>
          <a:off x="883478" y="2200445"/>
          <a:ext cx="1021330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511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77008B5-1AD3-F705-ADC0-3CF817EC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751" y="337151"/>
            <a:ext cx="2648900" cy="958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EB000-5D01-4648-C27B-C9942F8E8D79}"/>
              </a:ext>
            </a:extLst>
          </p:cNvPr>
          <p:cNvSpPr txBox="1"/>
          <p:nvPr/>
        </p:nvSpPr>
        <p:spPr>
          <a:xfrm>
            <a:off x="688349" y="657678"/>
            <a:ext cx="7870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Metrospective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A4BD-8FB8-ABD6-266C-67050EDA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66" y="1581008"/>
            <a:ext cx="10706637" cy="5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31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6F5DA26136264D864D9283A942FF12" ma:contentTypeVersion="13" ma:contentTypeDescription="Create a new document." ma:contentTypeScope="" ma:versionID="32e2b71408cd26e8c452b957aeaa6378">
  <xsd:schema xmlns:xsd="http://www.w3.org/2001/XMLSchema" xmlns:xs="http://www.w3.org/2001/XMLSchema" xmlns:p="http://schemas.microsoft.com/office/2006/metadata/properties" xmlns:ns3="07f21893-f120-4da0-a801-84cd1e93f9a2" xmlns:ns4="0e2bc308-e766-4d61-b4a6-6a2564b5dac1" targetNamespace="http://schemas.microsoft.com/office/2006/metadata/properties" ma:root="true" ma:fieldsID="ff5e42947fad6b4695cd79f6386a673a" ns3:_="" ns4:_="">
    <xsd:import namespace="07f21893-f120-4da0-a801-84cd1e93f9a2"/>
    <xsd:import namespace="0e2bc308-e766-4d61-b4a6-6a2564b5dac1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f21893-f120-4da0-a801-84cd1e93f9a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bc308-e766-4d61-b4a6-6a2564b5dac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f21893-f120-4da0-a801-84cd1e93f9a2" xsi:nil="true"/>
  </documentManagement>
</p:properties>
</file>

<file path=customXml/itemProps1.xml><?xml version="1.0" encoding="utf-8"?>
<ds:datastoreItem xmlns:ds="http://schemas.openxmlformats.org/officeDocument/2006/customXml" ds:itemID="{B116B473-F4DA-4DE4-9884-4855238665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FA66C8-B227-46C0-9C66-B77DE86912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f21893-f120-4da0-a801-84cd1e93f9a2"/>
    <ds:schemaRef ds:uri="0e2bc308-e766-4d61-b4a6-6a2564b5da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78D20D-43D8-4F5C-B6CC-37D264A32086}">
  <ds:schemaRefs>
    <ds:schemaRef ds:uri="http://www.w3.org/XML/1998/namespace"/>
    <ds:schemaRef ds:uri="0e2bc308-e766-4d61-b4a6-6a2564b5dac1"/>
    <ds:schemaRef ds:uri="07f21893-f120-4da0-a801-84cd1e93f9a2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417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Danielle Massey</dc:creator>
  <cp:lastModifiedBy>Philip Luke Thomas</cp:lastModifiedBy>
  <cp:revision>17</cp:revision>
  <dcterms:created xsi:type="dcterms:W3CDTF">2023-05-16T16:02:41Z</dcterms:created>
  <dcterms:modified xsi:type="dcterms:W3CDTF">2023-05-18T08:23:34Z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0x010100D36F5DA26136264D864D9283A942FF12</vt:lpwstr>
  </property>
</Properties>
</file>